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94" r:id="rId4"/>
    <p:sldId id="259" r:id="rId5"/>
    <p:sldId id="262" r:id="rId6"/>
    <p:sldId id="266" r:id="rId7"/>
    <p:sldId id="267" r:id="rId8"/>
    <p:sldId id="268" r:id="rId9"/>
    <p:sldId id="271" r:id="rId10"/>
    <p:sldId id="272" r:id="rId11"/>
    <p:sldId id="289" r:id="rId12"/>
    <p:sldId id="291" r:id="rId13"/>
    <p:sldId id="292" r:id="rId14"/>
    <p:sldId id="293" r:id="rId15"/>
    <p:sldId id="285" r:id="rId16"/>
    <p:sldId id="276" r:id="rId17"/>
    <p:sldId id="295" r:id="rId18"/>
    <p:sldId id="296" r:id="rId19"/>
    <p:sldId id="282" r:id="rId20"/>
    <p:sldId id="287" r:id="rId21"/>
    <p:sldId id="288" r:id="rId22"/>
  </p:sldIdLst>
  <p:sldSz cx="10058400" cy="7772400"/>
  <p:notesSz cx="10058400" cy="7772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9" roundtripDataSignature="AMtx7mhx+K05Z4GQ5bPMeWaOT3M15owQ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312" autoAdjust="0"/>
  </p:normalViewPr>
  <p:slideViewPr>
    <p:cSldViewPr snapToGrid="0">
      <p:cViewPr varScale="1">
        <p:scale>
          <a:sx n="43" d="100"/>
          <a:sy n="43" d="100"/>
        </p:scale>
        <p:origin x="1358" y="53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676725" y="582925"/>
            <a:ext cx="6705925" cy="2914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005825" y="3691875"/>
            <a:ext cx="8046700" cy="349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05379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>
            <a:spLocks noGrp="1"/>
          </p:cNvSpPr>
          <p:nvPr>
            <p:ph type="body" idx="1"/>
          </p:nvPr>
        </p:nvSpPr>
        <p:spPr>
          <a:xfrm>
            <a:off x="1005825" y="3691875"/>
            <a:ext cx="8046700" cy="3497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6947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2:notes"/>
          <p:cNvSpPr txBox="1">
            <a:spLocks noGrp="1"/>
          </p:cNvSpPr>
          <p:nvPr>
            <p:ph type="body" idx="1"/>
          </p:nvPr>
        </p:nvSpPr>
        <p:spPr>
          <a:xfrm>
            <a:off x="1005825" y="3691875"/>
            <a:ext cx="8046700" cy="3497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6487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5:notes"/>
          <p:cNvSpPr txBox="1">
            <a:spLocks noGrp="1"/>
          </p:cNvSpPr>
          <p:nvPr>
            <p:ph type="body" idx="1"/>
          </p:nvPr>
        </p:nvSpPr>
        <p:spPr>
          <a:xfrm>
            <a:off x="1005825" y="3691875"/>
            <a:ext cx="8046700" cy="3497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3492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9:notes"/>
          <p:cNvSpPr txBox="1">
            <a:spLocks noGrp="1"/>
          </p:cNvSpPr>
          <p:nvPr>
            <p:ph type="body" idx="1"/>
          </p:nvPr>
        </p:nvSpPr>
        <p:spPr>
          <a:xfrm>
            <a:off x="1005825" y="3691875"/>
            <a:ext cx="8046700" cy="3497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1143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4:notes"/>
          <p:cNvSpPr txBox="1">
            <a:spLocks noGrp="1"/>
          </p:cNvSpPr>
          <p:nvPr>
            <p:ph type="body" idx="1"/>
          </p:nvPr>
        </p:nvSpPr>
        <p:spPr>
          <a:xfrm>
            <a:off x="1005825" y="3691875"/>
            <a:ext cx="8046700" cy="3497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02778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5:notes"/>
          <p:cNvSpPr txBox="1">
            <a:spLocks noGrp="1"/>
          </p:cNvSpPr>
          <p:nvPr>
            <p:ph type="body" idx="1"/>
          </p:nvPr>
        </p:nvSpPr>
        <p:spPr>
          <a:xfrm>
            <a:off x="1005825" y="3691875"/>
            <a:ext cx="8046700" cy="3497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8785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 txBox="1">
            <a:spLocks noGrp="1"/>
          </p:cNvSpPr>
          <p:nvPr>
            <p:ph type="body" idx="1"/>
          </p:nvPr>
        </p:nvSpPr>
        <p:spPr>
          <a:xfrm>
            <a:off x="1005825" y="3691875"/>
            <a:ext cx="8046700" cy="3497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9645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:notes"/>
          <p:cNvSpPr txBox="1">
            <a:spLocks noGrp="1"/>
          </p:cNvSpPr>
          <p:nvPr>
            <p:ph type="body" idx="1"/>
          </p:nvPr>
        </p:nvSpPr>
        <p:spPr>
          <a:xfrm>
            <a:off x="1005825" y="3691875"/>
            <a:ext cx="8046700" cy="3497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1928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:notes"/>
          <p:cNvSpPr txBox="1">
            <a:spLocks noGrp="1"/>
          </p:cNvSpPr>
          <p:nvPr>
            <p:ph type="body" idx="1"/>
          </p:nvPr>
        </p:nvSpPr>
        <p:spPr>
          <a:xfrm>
            <a:off x="1005825" y="3691875"/>
            <a:ext cx="8046700" cy="3497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1287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26fd2b85d1_1_0:notes"/>
          <p:cNvSpPr txBox="1">
            <a:spLocks noGrp="1"/>
          </p:cNvSpPr>
          <p:nvPr>
            <p:ph type="body" idx="1"/>
          </p:nvPr>
        </p:nvSpPr>
        <p:spPr>
          <a:xfrm>
            <a:off x="1005825" y="3691875"/>
            <a:ext cx="8046600" cy="34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126fd2b85d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5228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27226f08c8_0_0:notes"/>
          <p:cNvSpPr txBox="1">
            <a:spLocks noGrp="1"/>
          </p:cNvSpPr>
          <p:nvPr>
            <p:ph type="body" idx="1"/>
          </p:nvPr>
        </p:nvSpPr>
        <p:spPr>
          <a:xfrm>
            <a:off x="1005825" y="3691875"/>
            <a:ext cx="8046600" cy="34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127226f08c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2535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:notes"/>
          <p:cNvSpPr txBox="1">
            <a:spLocks noGrp="1"/>
          </p:cNvSpPr>
          <p:nvPr>
            <p:ph type="body" idx="1"/>
          </p:nvPr>
        </p:nvSpPr>
        <p:spPr>
          <a:xfrm>
            <a:off x="1005825" y="3691875"/>
            <a:ext cx="8046700" cy="3497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1179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:notes"/>
          <p:cNvSpPr txBox="1">
            <a:spLocks noGrp="1"/>
          </p:cNvSpPr>
          <p:nvPr>
            <p:ph type="body" idx="1"/>
          </p:nvPr>
        </p:nvSpPr>
        <p:spPr>
          <a:xfrm>
            <a:off x="1005825" y="3691875"/>
            <a:ext cx="8046700" cy="3497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7247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:notes"/>
          <p:cNvSpPr txBox="1">
            <a:spLocks noGrp="1"/>
          </p:cNvSpPr>
          <p:nvPr>
            <p:ph type="body" idx="1"/>
          </p:nvPr>
        </p:nvSpPr>
        <p:spPr>
          <a:xfrm>
            <a:off x="1005825" y="3691875"/>
            <a:ext cx="8046700" cy="3497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7232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obj">
  <p:cSld name="OBJECT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7"/>
          <p:cNvSpPr txBox="1">
            <a:spLocks noGrp="1"/>
          </p:cNvSpPr>
          <p:nvPr>
            <p:ph type="ftr" idx="11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7"/>
          <p:cNvSpPr txBox="1">
            <a:spLocks noGrp="1"/>
          </p:cNvSpPr>
          <p:nvPr>
            <p:ph type="dt" idx="10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7"/>
          <p:cNvSpPr txBox="1">
            <a:spLocks noGrp="1"/>
          </p:cNvSpPr>
          <p:nvPr>
            <p:ph type="sldNum" idx="12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8"/>
          <p:cNvSpPr txBox="1">
            <a:spLocks noGrp="1"/>
          </p:cNvSpPr>
          <p:nvPr>
            <p:ph type="title"/>
          </p:nvPr>
        </p:nvSpPr>
        <p:spPr>
          <a:xfrm>
            <a:off x="3216724" y="2335809"/>
            <a:ext cx="3624951" cy="1122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200" b="1" i="0">
                <a:solidFill>
                  <a:srgbClr val="112D6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body" idx="1"/>
          </p:nvPr>
        </p:nvSpPr>
        <p:spPr>
          <a:xfrm>
            <a:off x="1346642" y="1833612"/>
            <a:ext cx="7419340" cy="250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>
                <a:solidFill>
                  <a:srgbClr val="112D6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8"/>
          <p:cNvSpPr txBox="1">
            <a:spLocks noGrp="1"/>
          </p:cNvSpPr>
          <p:nvPr>
            <p:ph type="ftr" idx="11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8"/>
          <p:cNvSpPr txBox="1">
            <a:spLocks noGrp="1"/>
          </p:cNvSpPr>
          <p:nvPr>
            <p:ph type="dt" idx="10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sldNum" idx="12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9"/>
          <p:cNvSpPr txBox="1">
            <a:spLocks noGrp="1"/>
          </p:cNvSpPr>
          <p:nvPr>
            <p:ph type="ctrTitle"/>
          </p:nvPr>
        </p:nvSpPr>
        <p:spPr>
          <a:xfrm>
            <a:off x="1416854" y="691298"/>
            <a:ext cx="722469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9"/>
          <p:cNvSpPr txBox="1">
            <a:spLocks noGrp="1"/>
          </p:cNvSpPr>
          <p:nvPr>
            <p:ph type="subTitle" idx="1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9"/>
          <p:cNvSpPr txBox="1">
            <a:spLocks noGrp="1"/>
          </p:cNvSpPr>
          <p:nvPr>
            <p:ph type="ftr" idx="11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9"/>
          <p:cNvSpPr txBox="1">
            <a:spLocks noGrp="1"/>
          </p:cNvSpPr>
          <p:nvPr>
            <p:ph type="dt" idx="10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9"/>
          <p:cNvSpPr txBox="1">
            <a:spLocks noGrp="1"/>
          </p:cNvSpPr>
          <p:nvPr>
            <p:ph type="sldNum" idx="12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0"/>
          <p:cNvSpPr txBox="1">
            <a:spLocks noGrp="1"/>
          </p:cNvSpPr>
          <p:nvPr>
            <p:ph type="title"/>
          </p:nvPr>
        </p:nvSpPr>
        <p:spPr>
          <a:xfrm>
            <a:off x="3216724" y="2335809"/>
            <a:ext cx="3624951" cy="1122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200" b="1" i="0">
                <a:solidFill>
                  <a:srgbClr val="112D6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ftr" idx="11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0"/>
          <p:cNvSpPr txBox="1">
            <a:spLocks noGrp="1"/>
          </p:cNvSpPr>
          <p:nvPr>
            <p:ph type="dt" idx="10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0"/>
          <p:cNvSpPr txBox="1">
            <a:spLocks noGrp="1"/>
          </p:cNvSpPr>
          <p:nvPr>
            <p:ph type="sldNum" idx="12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/>
          <p:nvPr/>
        </p:nvSpPr>
        <p:spPr>
          <a:xfrm>
            <a:off x="918972" y="1676400"/>
            <a:ext cx="8682355" cy="47625"/>
          </a:xfrm>
          <a:custGeom>
            <a:avLst/>
            <a:gdLst/>
            <a:ahLst/>
            <a:cxnLst/>
            <a:rect l="l" t="t" r="r" b="b"/>
            <a:pathLst>
              <a:path w="8682355" h="47625" extrusionOk="0">
                <a:moveTo>
                  <a:pt x="8682228" y="47243"/>
                </a:moveTo>
                <a:lnTo>
                  <a:pt x="0" y="47243"/>
                </a:lnTo>
                <a:lnTo>
                  <a:pt x="0" y="0"/>
                </a:lnTo>
                <a:lnTo>
                  <a:pt x="8682228" y="0"/>
                </a:lnTo>
                <a:lnTo>
                  <a:pt x="8682228" y="47243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26"/>
          <p:cNvSpPr/>
          <p:nvPr/>
        </p:nvSpPr>
        <p:spPr>
          <a:xfrm>
            <a:off x="8054340" y="6542555"/>
            <a:ext cx="1290827" cy="47089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26"/>
          <p:cNvSpPr/>
          <p:nvPr/>
        </p:nvSpPr>
        <p:spPr>
          <a:xfrm>
            <a:off x="6964680" y="635508"/>
            <a:ext cx="2496722" cy="76962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p26"/>
          <p:cNvSpPr txBox="1">
            <a:spLocks noGrp="1"/>
          </p:cNvSpPr>
          <p:nvPr>
            <p:ph type="title"/>
          </p:nvPr>
        </p:nvSpPr>
        <p:spPr>
          <a:xfrm>
            <a:off x="3216724" y="2335809"/>
            <a:ext cx="3624951" cy="1122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1" i="0" u="none" strike="noStrike" cap="none">
                <a:solidFill>
                  <a:srgbClr val="112D6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26"/>
          <p:cNvSpPr txBox="1">
            <a:spLocks noGrp="1"/>
          </p:cNvSpPr>
          <p:nvPr>
            <p:ph type="body" idx="1"/>
          </p:nvPr>
        </p:nvSpPr>
        <p:spPr>
          <a:xfrm>
            <a:off x="1346642" y="1833612"/>
            <a:ext cx="7419340" cy="250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112D6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ftr" idx="11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dt" idx="10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sldNum" idx="12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u="none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"/>
          <p:cNvSpPr/>
          <p:nvPr/>
        </p:nvSpPr>
        <p:spPr>
          <a:xfrm>
            <a:off x="618744" y="5497067"/>
            <a:ext cx="8827135" cy="1666239"/>
          </a:xfrm>
          <a:custGeom>
            <a:avLst/>
            <a:gdLst/>
            <a:ahLst/>
            <a:cxnLst/>
            <a:rect l="l" t="t" r="r" b="b"/>
            <a:pathLst>
              <a:path w="8827135" h="1666240" extrusionOk="0">
                <a:moveTo>
                  <a:pt x="8827008" y="1665731"/>
                </a:moveTo>
                <a:lnTo>
                  <a:pt x="0" y="1665731"/>
                </a:lnTo>
                <a:lnTo>
                  <a:pt x="0" y="0"/>
                </a:lnTo>
                <a:lnTo>
                  <a:pt x="8827008" y="0"/>
                </a:lnTo>
                <a:lnTo>
                  <a:pt x="8827008" y="1665731"/>
                </a:lnTo>
                <a:close/>
              </a:path>
            </a:pathLst>
          </a:custGeom>
          <a:solidFill>
            <a:srgbClr val="112D6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1"/>
          <p:cNvSpPr/>
          <p:nvPr/>
        </p:nvSpPr>
        <p:spPr>
          <a:xfrm>
            <a:off x="918972" y="1676400"/>
            <a:ext cx="8682355" cy="47625"/>
          </a:xfrm>
          <a:custGeom>
            <a:avLst/>
            <a:gdLst/>
            <a:ahLst/>
            <a:cxnLst/>
            <a:rect l="l" t="t" r="r" b="b"/>
            <a:pathLst>
              <a:path w="8682355" h="47625" extrusionOk="0">
                <a:moveTo>
                  <a:pt x="8682228" y="47243"/>
                </a:moveTo>
                <a:lnTo>
                  <a:pt x="0" y="47243"/>
                </a:lnTo>
                <a:lnTo>
                  <a:pt x="0" y="0"/>
                </a:lnTo>
                <a:lnTo>
                  <a:pt x="8682228" y="0"/>
                </a:lnTo>
                <a:lnTo>
                  <a:pt x="8682228" y="47243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1"/>
          <p:cNvSpPr/>
          <p:nvPr/>
        </p:nvSpPr>
        <p:spPr>
          <a:xfrm>
            <a:off x="6894576" y="734568"/>
            <a:ext cx="2494787" cy="77571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"/>
          <p:cNvSpPr txBox="1"/>
          <p:nvPr/>
        </p:nvSpPr>
        <p:spPr>
          <a:xfrm>
            <a:off x="1368038" y="5591647"/>
            <a:ext cx="3915900" cy="13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3650" rIns="0" bIns="0" anchor="t" anchorCtr="0">
            <a:spAutoFit/>
          </a:bodyPr>
          <a:lstStyle/>
          <a:p>
            <a:pPr marL="32384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 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Mai 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2025 CERNICA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Sedinta</a:t>
            </a:r>
            <a:r>
              <a:rPr lang="en-US" sz="40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Tehnica</a:t>
            </a:r>
            <a:endParaRPr sz="4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3"/>
          <p:cNvSpPr txBox="1">
            <a:spLocks noGrp="1"/>
          </p:cNvSpPr>
          <p:nvPr>
            <p:ph type="title"/>
          </p:nvPr>
        </p:nvSpPr>
        <p:spPr>
          <a:xfrm>
            <a:off x="1416854" y="691298"/>
            <a:ext cx="2647315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Competitia</a:t>
            </a:r>
            <a:endParaRPr sz="4000"/>
          </a:p>
        </p:txBody>
      </p:sp>
      <p:sp>
        <p:nvSpPr>
          <p:cNvPr id="146" name="Google Shape;146;p13"/>
          <p:cNvSpPr txBox="1"/>
          <p:nvPr/>
        </p:nvSpPr>
        <p:spPr>
          <a:xfrm>
            <a:off x="1143000" y="1676300"/>
            <a:ext cx="8030497" cy="6440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8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Distanţa</a:t>
            </a:r>
            <a:r>
              <a:rPr lang="en-US" sz="28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Cros</a:t>
            </a:r>
            <a:r>
              <a:rPr lang="en-US" sz="2800" b="1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dk2"/>
                </a:solidFill>
              </a:rPr>
              <a:t>Duatlon</a:t>
            </a:r>
            <a:r>
              <a:rPr lang="en-US" sz="2800" b="1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este</a:t>
            </a:r>
            <a:r>
              <a:rPr lang="en-US" sz="28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urmatoarea</a:t>
            </a:r>
            <a:r>
              <a:rPr lang="en-US" sz="28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 Elite/U23/AG:</a:t>
            </a:r>
            <a:endParaRPr sz="2800" b="1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lvl="0">
              <a:spcBef>
                <a:spcPts val="385"/>
              </a:spcBef>
              <a:buClr>
                <a:schemeClr val="dk2"/>
              </a:buClr>
              <a:buSzPts val="2800"/>
            </a:pPr>
            <a:r>
              <a:rPr lang="en-US" sz="280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●</a:t>
            </a:r>
            <a:r>
              <a:rPr lang="en-US" sz="2400" b="1" dirty="0" smtClean="0">
                <a:solidFill>
                  <a:schemeClr val="bg2"/>
                </a:solidFill>
              </a:rPr>
              <a:t>TRASEU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>
                <a:solidFill>
                  <a:schemeClr val="bg2"/>
                </a:solidFill>
              </a:rPr>
              <a:t>– 5.6KM </a:t>
            </a:r>
            <a:r>
              <a:rPr lang="en-US" sz="2400" dirty="0" smtClean="0">
                <a:solidFill>
                  <a:schemeClr val="bg2"/>
                </a:solidFill>
              </a:rPr>
              <a:t>ALERGARE (RUN 1)</a:t>
            </a:r>
          </a:p>
          <a:p>
            <a:pPr marL="12700" lvl="0">
              <a:spcBef>
                <a:spcPts val="385"/>
              </a:spcBef>
              <a:buClr>
                <a:schemeClr val="dk2"/>
              </a:buClr>
              <a:buSzPts val="2800"/>
            </a:pP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smtClean="0">
                <a:solidFill>
                  <a:schemeClr val="bg2"/>
                </a:solidFill>
              </a:rPr>
              <a:t>                   </a:t>
            </a:r>
            <a:r>
              <a:rPr lang="en-US" sz="2400" dirty="0">
                <a:solidFill>
                  <a:schemeClr val="bg2"/>
                </a:solidFill>
              </a:rPr>
              <a:t>– 22KM BICICLETĂ (MTB</a:t>
            </a:r>
            <a:r>
              <a:rPr lang="en-US" sz="2400" dirty="0" smtClean="0">
                <a:solidFill>
                  <a:schemeClr val="bg2"/>
                </a:solidFill>
              </a:rPr>
              <a:t>)</a:t>
            </a:r>
          </a:p>
          <a:p>
            <a:pPr marL="12700" lvl="0">
              <a:spcBef>
                <a:spcPts val="385"/>
              </a:spcBef>
              <a:buClr>
                <a:schemeClr val="dk2"/>
              </a:buClr>
              <a:buSzPts val="2800"/>
            </a:pP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smtClean="0">
                <a:solidFill>
                  <a:schemeClr val="bg2"/>
                </a:solidFill>
              </a:rPr>
              <a:t>                   </a:t>
            </a:r>
            <a:r>
              <a:rPr lang="en-US" sz="2400" dirty="0">
                <a:solidFill>
                  <a:schemeClr val="bg2"/>
                </a:solidFill>
              </a:rPr>
              <a:t>– 3.3KM </a:t>
            </a:r>
            <a:r>
              <a:rPr lang="en-US" sz="2400" dirty="0" smtClean="0">
                <a:solidFill>
                  <a:schemeClr val="bg2"/>
                </a:solidFill>
              </a:rPr>
              <a:t>ALERGARE (RUN 2)</a:t>
            </a:r>
          </a:p>
          <a:p>
            <a:pPr marL="12700" lvl="0">
              <a:spcBef>
                <a:spcPts val="385"/>
              </a:spcBef>
              <a:buClr>
                <a:schemeClr val="dk2"/>
              </a:buClr>
              <a:buSzPts val="2800"/>
            </a:pPr>
            <a:endParaRPr lang="en-US" sz="2400" dirty="0">
              <a:solidFill>
                <a:schemeClr val="bg2"/>
              </a:solidFill>
              <a:sym typeface="Arial"/>
            </a:endParaRPr>
          </a:p>
          <a:p>
            <a:pPr marL="12700" lvl="0">
              <a:spcBef>
                <a:spcPts val="385"/>
              </a:spcBef>
              <a:buClr>
                <a:schemeClr val="dk2"/>
              </a:buClr>
              <a:buSzPts val="2800"/>
            </a:pPr>
            <a:r>
              <a:rPr lang="en-US" sz="2400" dirty="0" smtClean="0">
                <a:solidFill>
                  <a:schemeClr val="bg2"/>
                </a:solidFill>
              </a:rPr>
              <a:t>RUN 1</a:t>
            </a:r>
          </a:p>
          <a:p>
            <a:pPr marL="12700" lvl="0">
              <a:spcBef>
                <a:spcPts val="385"/>
              </a:spcBef>
              <a:buClr>
                <a:schemeClr val="dk2"/>
              </a:buClr>
              <a:buSzPts val="2800"/>
            </a:pPr>
            <a:endParaRPr lang="en-US" sz="2400" dirty="0">
              <a:solidFill>
                <a:schemeClr val="bg2"/>
              </a:solidFill>
              <a:sym typeface="Arial"/>
            </a:endParaRPr>
          </a:p>
          <a:p>
            <a:pPr marL="12700" lvl="0">
              <a:spcBef>
                <a:spcPts val="385"/>
              </a:spcBef>
              <a:buClr>
                <a:schemeClr val="dk2"/>
              </a:buClr>
              <a:buSzPts val="2800"/>
            </a:pPr>
            <a:endParaRPr lang="en-US" sz="2400" dirty="0" smtClean="0">
              <a:solidFill>
                <a:schemeClr val="bg2"/>
              </a:solidFill>
            </a:endParaRPr>
          </a:p>
          <a:p>
            <a:pPr marL="12700" lvl="0">
              <a:spcBef>
                <a:spcPts val="385"/>
              </a:spcBef>
              <a:buClr>
                <a:schemeClr val="dk2"/>
              </a:buClr>
              <a:buSzPts val="2800"/>
            </a:pPr>
            <a:endParaRPr lang="en-US" sz="2400" dirty="0">
              <a:solidFill>
                <a:schemeClr val="bg2"/>
              </a:solidFill>
              <a:sym typeface="Arial"/>
            </a:endParaRPr>
          </a:p>
          <a:p>
            <a:pPr marL="12700" lvl="0">
              <a:spcBef>
                <a:spcPts val="385"/>
              </a:spcBef>
              <a:buClr>
                <a:schemeClr val="dk2"/>
              </a:buClr>
              <a:buSzPts val="2800"/>
            </a:pPr>
            <a:endParaRPr lang="en-US" sz="2400" dirty="0" smtClean="0">
              <a:solidFill>
                <a:schemeClr val="bg2"/>
              </a:solidFill>
            </a:endParaRPr>
          </a:p>
          <a:p>
            <a:pPr marL="12700" lvl="0">
              <a:spcBef>
                <a:spcPts val="385"/>
              </a:spcBef>
              <a:buClr>
                <a:schemeClr val="dk2"/>
              </a:buClr>
              <a:buSzPts val="2800"/>
            </a:pPr>
            <a:endParaRPr lang="en-US" sz="2400" dirty="0">
              <a:solidFill>
                <a:schemeClr val="bg2"/>
              </a:solidFill>
              <a:sym typeface="Arial"/>
            </a:endParaRPr>
          </a:p>
          <a:p>
            <a:pPr marL="12700" lvl="0">
              <a:spcBef>
                <a:spcPts val="385"/>
              </a:spcBef>
              <a:buClr>
                <a:schemeClr val="dk2"/>
              </a:buClr>
              <a:buSzPts val="2800"/>
            </a:pPr>
            <a:endParaRPr lang="en-US" sz="2400" dirty="0" smtClean="0">
              <a:solidFill>
                <a:schemeClr val="bg2"/>
              </a:solidFill>
            </a:endParaRPr>
          </a:p>
          <a:p>
            <a:pPr marL="12700" lvl="0">
              <a:spcBef>
                <a:spcPts val="385"/>
              </a:spcBef>
              <a:buClr>
                <a:schemeClr val="dk2"/>
              </a:buClr>
              <a:buSzPts val="2800"/>
            </a:pPr>
            <a:endParaRPr sz="2400" dirty="0">
              <a:solidFill>
                <a:schemeClr val="bg2"/>
              </a:solidFill>
              <a:sym typeface="Arial"/>
            </a:endParaRPr>
          </a:p>
          <a:p>
            <a:pPr marL="12700" indent="0">
              <a:spcBef>
                <a:spcPts val="385"/>
              </a:spcBef>
              <a:buClr>
                <a:schemeClr val="dk2"/>
              </a:buClr>
              <a:buSzPts val="2800"/>
              <a:buFont typeface="Arial"/>
              <a:buNone/>
            </a:pPr>
            <a:endParaRPr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106" y="3908612"/>
            <a:ext cx="5719481" cy="386378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298" y="2735859"/>
            <a:ext cx="7172701" cy="41078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2335809"/>
            <a:ext cx="9386887" cy="5436591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6642" y="1833612"/>
            <a:ext cx="7419340" cy="1292662"/>
          </a:xfrm>
        </p:spPr>
        <p:txBody>
          <a:bodyPr/>
          <a:lstStyle/>
          <a:p>
            <a:r>
              <a:rPr lang="en-US" dirty="0" smtClean="0"/>
              <a:t>BICICLETA TRASEU-MTB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22KM </a:t>
            </a:r>
            <a:r>
              <a:rPr lang="en-US" dirty="0">
                <a:solidFill>
                  <a:schemeClr val="bg2"/>
                </a:solidFill>
              </a:rPr>
              <a:t>BICICLETĂ (MTB)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217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642" y="2523936"/>
            <a:ext cx="6698801" cy="467742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6642" y="1833612"/>
            <a:ext cx="7419340" cy="861774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Run 2– </a:t>
            </a:r>
            <a:r>
              <a:rPr lang="en-US" dirty="0">
                <a:solidFill>
                  <a:schemeClr val="bg2"/>
                </a:solidFill>
              </a:rPr>
              <a:t>3.3KM ALERGARE (RUN 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62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3751533"/>
            <a:ext cx="9915525" cy="402086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875" y="1457325"/>
            <a:ext cx="9386889" cy="2780248"/>
          </a:xfrm>
        </p:spPr>
        <p:txBody>
          <a:bodyPr/>
          <a:lstStyle/>
          <a:p>
            <a:pPr marL="12700" lvl="0" indent="0">
              <a:spcBef>
                <a:spcPts val="385"/>
              </a:spcBef>
            </a:pPr>
            <a:endParaRPr lang="en-US" sz="3200" b="1" dirty="0" smtClean="0">
              <a:solidFill>
                <a:schemeClr val="bg2"/>
              </a:solidFill>
            </a:endParaRPr>
          </a:p>
          <a:p>
            <a:pPr marL="12700" lvl="0" indent="0">
              <a:spcBef>
                <a:spcPts val="385"/>
              </a:spcBef>
            </a:pPr>
            <a:r>
              <a:rPr lang="en-US" sz="3200" b="1" dirty="0" err="1" smtClean="0">
                <a:solidFill>
                  <a:schemeClr val="bg2"/>
                </a:solidFill>
              </a:rPr>
              <a:t>Cadeti</a:t>
            </a:r>
            <a:r>
              <a:rPr lang="en-US" sz="3200" b="1" dirty="0">
                <a:solidFill>
                  <a:schemeClr val="bg2"/>
                </a:solidFill>
              </a:rPr>
              <a:t> </a:t>
            </a:r>
            <a:r>
              <a:rPr lang="en-US" sz="3200" b="1" dirty="0" err="1" smtClean="0">
                <a:solidFill>
                  <a:schemeClr val="bg2"/>
                </a:solidFill>
              </a:rPr>
              <a:t>si</a:t>
            </a:r>
            <a:r>
              <a:rPr lang="en-US" sz="3200" b="1" dirty="0" smtClean="0">
                <a:solidFill>
                  <a:schemeClr val="bg2"/>
                </a:solidFill>
              </a:rPr>
              <a:t> </a:t>
            </a:r>
            <a:r>
              <a:rPr lang="en-US" sz="3200" b="1" dirty="0" err="1" smtClean="0">
                <a:solidFill>
                  <a:schemeClr val="bg2"/>
                </a:solidFill>
              </a:rPr>
              <a:t>Juniori</a:t>
            </a:r>
            <a:r>
              <a:rPr lang="en-US" sz="3200" b="1" dirty="0" smtClean="0">
                <a:solidFill>
                  <a:schemeClr val="bg2"/>
                </a:solidFill>
              </a:rPr>
              <a:t> 2 </a:t>
            </a:r>
            <a:endParaRPr lang="en-US" sz="3200" b="1" dirty="0">
              <a:solidFill>
                <a:schemeClr val="bg2"/>
              </a:solidFill>
            </a:endParaRPr>
          </a:p>
          <a:p>
            <a:pPr marL="12700" indent="-342900">
              <a:spcBef>
                <a:spcPts val="385"/>
              </a:spcBef>
              <a:buClr>
                <a:schemeClr val="dk2"/>
              </a:buClr>
              <a:buSzPts val="2800"/>
              <a:buFont typeface="Arial"/>
              <a:buChar char="•"/>
            </a:pPr>
            <a:r>
              <a:rPr lang="en-US" sz="2400" b="1" dirty="0">
                <a:solidFill>
                  <a:schemeClr val="bg2"/>
                </a:solidFill>
              </a:rPr>
              <a:t>TRASEU </a:t>
            </a:r>
            <a:r>
              <a:rPr lang="en-US" sz="2400" b="1" dirty="0" smtClean="0">
                <a:solidFill>
                  <a:schemeClr val="bg2"/>
                </a:solidFill>
              </a:rPr>
              <a:t>   – </a:t>
            </a:r>
            <a:r>
              <a:rPr lang="en-US" sz="2400" dirty="0">
                <a:solidFill>
                  <a:schemeClr val="bg2"/>
                </a:solidFill>
              </a:rPr>
              <a:t>3.3KM ALERGARE (RUN 1)</a:t>
            </a:r>
          </a:p>
          <a:p>
            <a:pPr>
              <a:spcBef>
                <a:spcPts val="385"/>
              </a:spcBef>
              <a:buClr>
                <a:schemeClr val="dk2"/>
              </a:buClr>
              <a:buSzPts val="2800"/>
            </a:pPr>
            <a:r>
              <a:rPr lang="en-US" sz="2400" dirty="0">
                <a:solidFill>
                  <a:schemeClr val="bg2"/>
                </a:solidFill>
              </a:rPr>
              <a:t>                    – 10KM BICICLETĂ (MTB)</a:t>
            </a:r>
          </a:p>
          <a:p>
            <a:pPr>
              <a:spcBef>
                <a:spcPts val="385"/>
              </a:spcBef>
              <a:buClr>
                <a:schemeClr val="dk2"/>
              </a:buClr>
              <a:buSzPts val="2800"/>
            </a:pPr>
            <a:r>
              <a:rPr lang="en-US" sz="2400" dirty="0">
                <a:solidFill>
                  <a:schemeClr val="bg2"/>
                </a:solidFill>
              </a:rPr>
              <a:t>                    – 1.9KM ALERGARE (RUN 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279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8406" y="1541930"/>
            <a:ext cx="9001382" cy="3375283"/>
          </a:xfrm>
        </p:spPr>
        <p:txBody>
          <a:bodyPr/>
          <a:lstStyle/>
          <a:p>
            <a:pPr marL="12700" lvl="0" indent="0">
              <a:spcBef>
                <a:spcPts val="385"/>
              </a:spcBef>
            </a:pPr>
            <a:r>
              <a:rPr lang="en-US" sz="3200" b="1" dirty="0" err="1" smtClean="0">
                <a:solidFill>
                  <a:schemeClr val="bg2"/>
                </a:solidFill>
              </a:rPr>
              <a:t>Stafeta</a:t>
            </a:r>
            <a:endParaRPr lang="en-US" sz="3200" b="1" dirty="0">
              <a:solidFill>
                <a:schemeClr val="bg2"/>
              </a:solidFill>
            </a:endParaRPr>
          </a:p>
          <a:p>
            <a:pPr marL="12700" indent="-342900">
              <a:spcBef>
                <a:spcPts val="385"/>
              </a:spcBef>
              <a:buClr>
                <a:schemeClr val="dk2"/>
              </a:buClr>
              <a:buSzPts val="2800"/>
              <a:buFont typeface="Arial"/>
              <a:buChar char="•"/>
            </a:pPr>
            <a:r>
              <a:rPr lang="en-US" b="1" dirty="0" smtClean="0">
                <a:solidFill>
                  <a:schemeClr val="bg2"/>
                </a:solidFill>
              </a:rPr>
              <a:t>TRASEU  </a:t>
            </a:r>
            <a:r>
              <a:rPr lang="en-US" dirty="0">
                <a:solidFill>
                  <a:schemeClr val="bg2"/>
                </a:solidFill>
              </a:rPr>
              <a:t>–</a:t>
            </a:r>
            <a:r>
              <a:rPr lang="en-US" b="1" dirty="0" smtClean="0">
                <a:solidFill>
                  <a:schemeClr val="bg2"/>
                </a:solidFill>
              </a:rPr>
              <a:t>  </a:t>
            </a:r>
            <a:r>
              <a:rPr lang="en-US" sz="2000" dirty="0">
                <a:solidFill>
                  <a:schemeClr val="bg2"/>
                </a:solidFill>
              </a:rPr>
              <a:t>5.6KM ALERGARE (RUN 1)</a:t>
            </a:r>
          </a:p>
          <a:p>
            <a:pPr>
              <a:spcBef>
                <a:spcPts val="385"/>
              </a:spcBef>
              <a:buClr>
                <a:schemeClr val="dk2"/>
              </a:buClr>
              <a:buSzPts val="2800"/>
            </a:pPr>
            <a:r>
              <a:rPr lang="en-US" sz="2000" dirty="0">
                <a:solidFill>
                  <a:schemeClr val="bg2"/>
                </a:solidFill>
              </a:rPr>
              <a:t>                    </a:t>
            </a:r>
            <a:r>
              <a:rPr lang="en-US" sz="2000" dirty="0" smtClean="0">
                <a:solidFill>
                  <a:schemeClr val="bg2"/>
                </a:solidFill>
              </a:rPr>
              <a:t>     –    22KM </a:t>
            </a:r>
            <a:r>
              <a:rPr lang="en-US" sz="2000" dirty="0">
                <a:solidFill>
                  <a:schemeClr val="bg2"/>
                </a:solidFill>
              </a:rPr>
              <a:t>BICICLETĂ (MTB)</a:t>
            </a:r>
          </a:p>
          <a:p>
            <a:pPr>
              <a:spcBef>
                <a:spcPts val="385"/>
              </a:spcBef>
              <a:buClr>
                <a:schemeClr val="dk2"/>
              </a:buClr>
              <a:buSzPts val="2800"/>
            </a:pPr>
            <a:r>
              <a:rPr lang="en-US" sz="2000" dirty="0">
                <a:solidFill>
                  <a:schemeClr val="bg2"/>
                </a:solidFill>
              </a:rPr>
              <a:t>                    </a:t>
            </a:r>
            <a:r>
              <a:rPr lang="en-US" sz="2000" dirty="0" smtClean="0">
                <a:solidFill>
                  <a:schemeClr val="bg2"/>
                </a:solidFill>
              </a:rPr>
              <a:t>     –   3.3KM </a:t>
            </a:r>
            <a:r>
              <a:rPr lang="en-US" sz="2000" dirty="0">
                <a:solidFill>
                  <a:schemeClr val="bg2"/>
                </a:solidFill>
              </a:rPr>
              <a:t>ALERGARE (RUN </a:t>
            </a:r>
            <a:r>
              <a:rPr lang="en-US" sz="2000" dirty="0" smtClean="0">
                <a:solidFill>
                  <a:schemeClr val="bg2"/>
                </a:solidFill>
              </a:rPr>
              <a:t>2)</a:t>
            </a:r>
          </a:p>
          <a:p>
            <a:pPr>
              <a:spcBef>
                <a:spcPts val="385"/>
              </a:spcBef>
              <a:buClr>
                <a:schemeClr val="dk2"/>
              </a:buClr>
              <a:buSzPts val="2800"/>
            </a:pP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smtClean="0">
                <a:solidFill>
                  <a:schemeClr val="bg2"/>
                </a:solidFill>
              </a:rPr>
              <a:t>                        </a:t>
            </a:r>
            <a:r>
              <a:rPr lang="en-US" sz="2000" dirty="0">
                <a:solidFill>
                  <a:schemeClr val="bg2"/>
                </a:solidFill>
              </a:rPr>
              <a:t>– </a:t>
            </a:r>
            <a:r>
              <a:rPr lang="en-US" sz="2000" dirty="0" smtClean="0">
                <a:solidFill>
                  <a:schemeClr val="bg2"/>
                </a:solidFill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</a:rPr>
              <a:t>Schimbul</a:t>
            </a:r>
            <a:r>
              <a:rPr lang="en-US" sz="2000" dirty="0" smtClean="0">
                <a:solidFill>
                  <a:schemeClr val="tx1"/>
                </a:solidFill>
              </a:rPr>
              <a:t> de </a:t>
            </a:r>
            <a:r>
              <a:rPr lang="en-US" sz="2000" dirty="0" err="1" smtClean="0">
                <a:solidFill>
                  <a:schemeClr val="tx1"/>
                </a:solidFill>
              </a:rPr>
              <a:t>stafeta</a:t>
            </a:r>
            <a:r>
              <a:rPr lang="en-US" sz="2000" dirty="0" smtClean="0">
                <a:solidFill>
                  <a:schemeClr val="tx1"/>
                </a:solidFill>
              </a:rPr>
              <a:t> se </a:t>
            </a:r>
            <a:r>
              <a:rPr lang="en-US" sz="2000" dirty="0" err="1" smtClean="0">
                <a:solidFill>
                  <a:schemeClr val="tx1"/>
                </a:solidFill>
              </a:rPr>
              <a:t>va</a:t>
            </a:r>
            <a:r>
              <a:rPr lang="en-US" sz="2000" dirty="0" smtClean="0">
                <a:solidFill>
                  <a:schemeClr val="tx1"/>
                </a:solidFill>
              </a:rPr>
              <a:t> face in </a:t>
            </a:r>
            <a:r>
              <a:rPr lang="en-US" sz="2000" dirty="0" err="1" smtClean="0">
                <a:solidFill>
                  <a:schemeClr val="tx1"/>
                </a:solidFill>
              </a:rPr>
              <a:t>locul</a:t>
            </a:r>
            <a:r>
              <a:rPr lang="en-US" sz="2000" dirty="0" smtClean="0">
                <a:solidFill>
                  <a:schemeClr val="tx1"/>
                </a:solidFill>
              </a:rPr>
              <a:t> special </a:t>
            </a:r>
            <a:r>
              <a:rPr lang="en-US" sz="2000" dirty="0" err="1" smtClean="0">
                <a:solidFill>
                  <a:schemeClr val="tx1"/>
                </a:solidFill>
              </a:rPr>
              <a:t>amenajat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va</a:t>
            </a:r>
            <a:r>
              <a:rPr lang="en-US" sz="2000" dirty="0" smtClean="0">
                <a:solidFill>
                  <a:schemeClr val="tx1"/>
                </a:solidFill>
              </a:rPr>
              <a:t> fi </a:t>
            </a:r>
            <a:r>
              <a:rPr lang="en-US" sz="2000" dirty="0" err="1" smtClean="0">
                <a:solidFill>
                  <a:schemeClr val="tx1"/>
                </a:solidFill>
              </a:rPr>
              <a:t>marcat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corespunzator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spcBef>
                <a:spcPts val="385"/>
              </a:spcBef>
              <a:buClr>
                <a:schemeClr val="dk2"/>
              </a:buClr>
              <a:buSzPts val="2800"/>
            </a:pPr>
            <a:endParaRPr lang="en-US" dirty="0" smtClean="0">
              <a:solidFill>
                <a:schemeClr val="bg2"/>
              </a:solidFill>
            </a:endParaRPr>
          </a:p>
          <a:p>
            <a:pPr>
              <a:spcBef>
                <a:spcPts val="385"/>
              </a:spcBef>
              <a:buClr>
                <a:schemeClr val="dk2"/>
              </a:buClr>
              <a:buSzPts val="2800"/>
            </a:pPr>
            <a:r>
              <a:rPr lang="en-US" dirty="0" smtClean="0"/>
              <a:t>RUN 1                        BIKE                             RUN2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95483"/>
            <a:ext cx="3314701" cy="35769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1" y="4195483"/>
            <a:ext cx="3371850" cy="35769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5150" y="4195483"/>
            <a:ext cx="3143250" cy="357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316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2"/>
          <p:cNvSpPr txBox="1">
            <a:spLocks noGrp="1"/>
          </p:cNvSpPr>
          <p:nvPr>
            <p:ph type="title"/>
          </p:nvPr>
        </p:nvSpPr>
        <p:spPr>
          <a:xfrm>
            <a:off x="1416850" y="691499"/>
            <a:ext cx="3807460" cy="634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112D68"/>
                </a:solidFill>
              </a:rPr>
              <a:t>Traseu alergare</a:t>
            </a:r>
            <a:endParaRPr sz="4000"/>
          </a:p>
        </p:txBody>
      </p:sp>
      <p:sp>
        <p:nvSpPr>
          <p:cNvPr id="305" name="Google Shape;305;p22"/>
          <p:cNvSpPr txBox="1"/>
          <p:nvPr/>
        </p:nvSpPr>
        <p:spPr>
          <a:xfrm>
            <a:off x="762000" y="1617179"/>
            <a:ext cx="8425624" cy="3714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9675" rIns="0" bIns="0" anchor="t" anchorCtr="0">
            <a:spAutoFit/>
          </a:bodyPr>
          <a:lstStyle/>
          <a:p>
            <a:pPr marL="376555" marR="0" lvl="0" indent="-3644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800"/>
              <a:buFont typeface="Arial"/>
              <a:buChar char="•"/>
            </a:pPr>
            <a:r>
              <a:rPr lang="en-US" sz="2800" dirty="0" err="1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Puncte</a:t>
            </a:r>
            <a:r>
              <a:rPr lang="en-US" sz="2800" dirty="0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800" dirty="0" err="1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hidratare</a:t>
            </a:r>
            <a:r>
              <a:rPr lang="en-US" sz="2800" dirty="0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3130" marR="0" lvl="1" indent="-35877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66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1 per </a:t>
            </a:r>
            <a:r>
              <a:rPr lang="en-US" sz="2800" b="0" i="0" u="none" strike="noStrike" cap="none" dirty="0" err="1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tura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3130" marR="105410" lvl="1" indent="-358140" algn="l" rtl="0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>
                <a:srgbClr val="FF66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 err="1" smtClean="0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Sticlele</a:t>
            </a:r>
            <a:r>
              <a:rPr lang="en-US" sz="2800" b="0" i="0" u="none" strike="noStrike" cap="none" dirty="0" smtClean="0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de plastic se </a:t>
            </a:r>
            <a:r>
              <a:rPr lang="en-US" sz="2800" b="0" i="0" u="none" strike="noStrike" cap="none" dirty="0" err="1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vor</a:t>
            </a:r>
            <a:r>
              <a:rPr lang="en-US" sz="2800" b="0" i="0" u="none" strike="noStrike" cap="none" dirty="0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lasa</a:t>
            </a:r>
            <a:r>
              <a:rPr lang="en-US" sz="2800" b="0" i="0" u="none" strike="noStrike" cap="none" dirty="0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 in “Littering zone” (20m </a:t>
            </a:r>
            <a:r>
              <a:rPr lang="en-US" sz="2800" b="0" i="0" u="none" strike="noStrike" cap="none" dirty="0" err="1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inainte</a:t>
            </a:r>
            <a:r>
              <a:rPr lang="en-US" sz="2800" b="0" i="0" u="none" strike="noStrike" cap="none" dirty="0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si</a:t>
            </a:r>
            <a:r>
              <a:rPr lang="en-US" sz="2800" b="0" i="0" u="none" strike="noStrike" cap="none" dirty="0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 80m  </a:t>
            </a:r>
            <a:r>
              <a:rPr lang="en-US" sz="2800" b="0" i="0" u="none" strike="noStrike" cap="none" dirty="0" err="1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dupa</a:t>
            </a:r>
            <a:r>
              <a:rPr lang="en-US" sz="2800" b="0" i="0" u="none" strike="noStrike" cap="none" dirty="0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Punctul</a:t>
            </a:r>
            <a:r>
              <a:rPr lang="en-US" sz="2800" b="0" i="0" u="none" strike="noStrike" cap="none" dirty="0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800" b="0" i="0" u="none" strike="noStrike" cap="none" dirty="0" err="1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Hidratare</a:t>
            </a:r>
            <a:r>
              <a:rPr lang="en-US" sz="2800" b="0" i="0" u="none" strike="noStrike" cap="none" dirty="0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3130" marR="5080" lvl="1" indent="-358140" algn="l" rtl="0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Clr>
                <a:srgbClr val="FF66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In Zona de </a:t>
            </a:r>
            <a:r>
              <a:rPr lang="en-US" sz="2800" b="0" i="0" u="none" strike="noStrike" cap="none" dirty="0" err="1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Hidratare</a:t>
            </a:r>
            <a:r>
              <a:rPr lang="en-US" sz="2800" b="0" i="0" u="none" strike="noStrike" cap="none" dirty="0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Neutra</a:t>
            </a:r>
            <a:r>
              <a:rPr lang="en-US" sz="2800" b="0" i="0" u="none" strike="noStrike" cap="none" dirty="0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sz="2800" b="0" i="0" u="none" strike="noStrike" cap="none" dirty="0" err="1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admite</a:t>
            </a:r>
            <a:r>
              <a:rPr lang="en-US" sz="2800" b="0" i="0" u="none" strike="noStrike" cap="none" dirty="0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hidratarea</a:t>
            </a:r>
            <a:r>
              <a:rPr lang="en-US" sz="2800" b="0" i="0" u="none" strike="noStrike" cap="none" dirty="0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individuala</a:t>
            </a:r>
            <a:r>
              <a:rPr lang="en-US" sz="2800" b="0" i="0" u="none" strike="noStrike" cap="none" dirty="0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sau</a:t>
            </a:r>
            <a:r>
              <a:rPr lang="en-US" sz="2800" b="0" i="0" u="none" strike="noStrike" cap="none" dirty="0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 a  </a:t>
            </a:r>
            <a:r>
              <a:rPr lang="en-US" sz="2800" b="0" i="0" u="none" strike="noStrike" cap="none" dirty="0" err="1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echipei</a:t>
            </a:r>
            <a:r>
              <a:rPr lang="en-US" sz="2800" b="0" i="0" u="none" strike="noStrike" cap="none" dirty="0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800" b="0" i="0" u="none" strike="noStrike" cap="none" dirty="0" err="1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catre</a:t>
            </a:r>
            <a:r>
              <a:rPr lang="en-US" sz="2800" b="0" i="0" u="none" strike="noStrike" cap="none" dirty="0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insotitori</a:t>
            </a:r>
            <a:r>
              <a:rPr lang="en-US" sz="2800" b="0" i="0" u="none" strike="noStrike" cap="none" dirty="0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sau</a:t>
            </a:r>
            <a:r>
              <a:rPr lang="en-US" sz="2800" b="0" i="0" u="none" strike="noStrike" cap="none" dirty="0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antrenori</a:t>
            </a:r>
            <a:r>
              <a:rPr lang="en-US" sz="2800" b="0" i="0" u="none" strike="noStrike" cap="none" dirty="0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5"/>
          <p:cNvSpPr txBox="1">
            <a:spLocks noGrp="1"/>
          </p:cNvSpPr>
          <p:nvPr>
            <p:ph type="title"/>
          </p:nvPr>
        </p:nvSpPr>
        <p:spPr>
          <a:xfrm>
            <a:off x="1416854" y="691298"/>
            <a:ext cx="4058285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Zona de tranzitie</a:t>
            </a:r>
            <a:endParaRPr sz="4000"/>
          </a:p>
        </p:txBody>
      </p:sp>
      <p:sp>
        <p:nvSpPr>
          <p:cNvPr id="180" name="Google Shape;180;p15"/>
          <p:cNvSpPr txBox="1"/>
          <p:nvPr/>
        </p:nvSpPr>
        <p:spPr>
          <a:xfrm>
            <a:off x="1346692" y="2078270"/>
            <a:ext cx="8299332" cy="3933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5725" rIns="0" bIns="0" anchor="t" anchorCtr="0">
            <a:spAutoFit/>
          </a:bodyPr>
          <a:lstStyle/>
          <a:p>
            <a:pPr marL="376555" marR="5080" lvl="0" indent="-3644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Arial"/>
              <a:buChar char="•"/>
            </a:pPr>
            <a:r>
              <a:rPr lang="en-US" sz="24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Toţi</a:t>
            </a:r>
            <a:r>
              <a:rPr lang="en-US" sz="2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atleţii</a:t>
            </a:r>
            <a:r>
              <a:rPr lang="en-US" sz="2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trebuie</a:t>
            </a:r>
            <a:r>
              <a:rPr lang="en-US" sz="2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să</a:t>
            </a:r>
            <a:r>
              <a:rPr lang="en-US" sz="2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iasa</a:t>
            </a:r>
            <a:r>
              <a:rPr lang="en-US" sz="240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din </a:t>
            </a:r>
            <a:r>
              <a:rPr lang="en-US" sz="2400" dirty="0" err="1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tranzitie</a:t>
            </a:r>
            <a:r>
              <a:rPr lang="en-US" sz="240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cu </a:t>
            </a:r>
            <a:r>
              <a:rPr lang="en-US" sz="2400" dirty="0" err="1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casca</a:t>
            </a:r>
            <a:r>
              <a:rPr lang="en-US" sz="240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inchisa</a:t>
            </a:r>
            <a:r>
              <a:rPr lang="en-US" sz="2400" dirty="0" smtClean="0">
                <a:solidFill>
                  <a:schemeClr val="dk2"/>
                </a:solidFill>
              </a:rPr>
              <a:t>, </a:t>
            </a:r>
            <a:r>
              <a:rPr lang="en-US" sz="2400" dirty="0" err="1" smtClean="0">
                <a:solidFill>
                  <a:schemeClr val="dk2"/>
                </a:solidFill>
              </a:rPr>
              <a:t>pe</a:t>
            </a:r>
            <a:r>
              <a:rPr lang="en-US" sz="2400" dirty="0" smtClean="0">
                <a:solidFill>
                  <a:schemeClr val="dk2"/>
                </a:solidFill>
              </a:rPr>
              <a:t> </a:t>
            </a:r>
            <a:r>
              <a:rPr lang="en-US" sz="2400" dirty="0" err="1" smtClean="0">
                <a:solidFill>
                  <a:schemeClr val="dk2"/>
                </a:solidFill>
              </a:rPr>
              <a:t>langa</a:t>
            </a:r>
            <a:r>
              <a:rPr lang="en-US" sz="2400" dirty="0" smtClean="0">
                <a:solidFill>
                  <a:schemeClr val="dk2"/>
                </a:solidFill>
              </a:rPr>
              <a:t> </a:t>
            </a:r>
            <a:r>
              <a:rPr lang="en-US" sz="2400" dirty="0" err="1" smtClean="0">
                <a:solidFill>
                  <a:schemeClr val="dk2"/>
                </a:solidFill>
              </a:rPr>
              <a:t>bicicleta</a:t>
            </a:r>
            <a:r>
              <a:rPr lang="en-US" sz="2400" dirty="0" smtClean="0">
                <a:solidFill>
                  <a:schemeClr val="dk2"/>
                </a:solidFill>
              </a:rPr>
              <a:t> </a:t>
            </a:r>
            <a:r>
              <a:rPr lang="en-US" sz="2400" dirty="0" err="1" smtClean="0">
                <a:solidFill>
                  <a:schemeClr val="dk2"/>
                </a:solidFill>
              </a:rPr>
              <a:t>pana</a:t>
            </a:r>
            <a:r>
              <a:rPr lang="en-US" sz="2400" dirty="0" smtClean="0">
                <a:solidFill>
                  <a:schemeClr val="dk2"/>
                </a:solidFill>
              </a:rPr>
              <a:t> la </a:t>
            </a:r>
            <a:r>
              <a:rPr lang="en-US" sz="2400" dirty="0" err="1" smtClean="0">
                <a:solidFill>
                  <a:schemeClr val="dk2"/>
                </a:solidFill>
              </a:rPr>
              <a:t>linia</a:t>
            </a:r>
            <a:r>
              <a:rPr lang="en-US" sz="2400" dirty="0" smtClean="0">
                <a:solidFill>
                  <a:schemeClr val="dk2"/>
                </a:solidFill>
              </a:rPr>
              <a:t> de </a:t>
            </a:r>
            <a:r>
              <a:rPr lang="en-US" sz="2400" i="1" dirty="0" err="1" smtClean="0">
                <a:solidFill>
                  <a:schemeClr val="dk2"/>
                </a:solidFill>
              </a:rPr>
              <a:t>mountline</a:t>
            </a:r>
            <a:r>
              <a:rPr lang="en-US" sz="2400" i="1" dirty="0" smtClean="0">
                <a:solidFill>
                  <a:schemeClr val="dk2"/>
                </a:solidFill>
              </a:rPr>
              <a:t>.</a:t>
            </a:r>
          </a:p>
          <a:p>
            <a:pPr marL="376555" marR="5080" lvl="0" indent="-3644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Arial"/>
              <a:buChar char="•"/>
            </a:pPr>
            <a:r>
              <a:rPr lang="en-US" sz="2400" dirty="0" smtClean="0">
                <a:solidFill>
                  <a:schemeClr val="dk2"/>
                </a:solidFill>
              </a:rPr>
              <a:t>La </a:t>
            </a:r>
            <a:r>
              <a:rPr lang="en-US" sz="2400" dirty="0" err="1" smtClean="0">
                <a:solidFill>
                  <a:schemeClr val="dk2"/>
                </a:solidFill>
              </a:rPr>
              <a:t>intrarea</a:t>
            </a:r>
            <a:r>
              <a:rPr lang="en-US" sz="2400" dirty="0" smtClean="0">
                <a:solidFill>
                  <a:schemeClr val="dk2"/>
                </a:solidFill>
              </a:rPr>
              <a:t> in </a:t>
            </a:r>
            <a:r>
              <a:rPr lang="en-US" sz="2400" dirty="0" err="1" smtClean="0">
                <a:solidFill>
                  <a:schemeClr val="dk2"/>
                </a:solidFill>
              </a:rPr>
              <a:t>tranzitie</a:t>
            </a:r>
            <a:r>
              <a:rPr lang="en-US" sz="2400" dirty="0" smtClean="0">
                <a:solidFill>
                  <a:schemeClr val="dk2"/>
                </a:solidFill>
              </a:rPr>
              <a:t>, </a:t>
            </a:r>
            <a:r>
              <a:rPr lang="en-US" sz="2400" dirty="0" err="1" smtClean="0">
                <a:solidFill>
                  <a:schemeClr val="dk2"/>
                </a:solidFill>
              </a:rPr>
              <a:t>inainte</a:t>
            </a:r>
            <a:r>
              <a:rPr lang="en-US" sz="2400" dirty="0" smtClean="0">
                <a:solidFill>
                  <a:schemeClr val="dk2"/>
                </a:solidFill>
              </a:rPr>
              <a:t> de </a:t>
            </a:r>
            <a:r>
              <a:rPr lang="en-US" sz="2400" i="1" dirty="0" smtClean="0">
                <a:solidFill>
                  <a:schemeClr val="dk2"/>
                </a:solidFill>
              </a:rPr>
              <a:t>dismount,</a:t>
            </a:r>
            <a:r>
              <a:rPr lang="en-US" sz="2400" dirty="0" smtClean="0">
                <a:solidFill>
                  <a:schemeClr val="dk2"/>
                </a:solidFill>
              </a:rPr>
              <a:t> </a:t>
            </a:r>
            <a:r>
              <a:rPr lang="en-US" sz="2400" dirty="0" err="1" smtClean="0">
                <a:solidFill>
                  <a:schemeClr val="dk2"/>
                </a:solidFill>
              </a:rPr>
              <a:t>sportivul</a:t>
            </a:r>
            <a:r>
              <a:rPr lang="en-US" sz="2400" dirty="0" smtClean="0">
                <a:solidFill>
                  <a:schemeClr val="dk2"/>
                </a:solidFill>
              </a:rPr>
              <a:t> </a:t>
            </a:r>
            <a:r>
              <a:rPr lang="en-US" sz="2400" dirty="0" err="1" smtClean="0">
                <a:solidFill>
                  <a:schemeClr val="dk2"/>
                </a:solidFill>
              </a:rPr>
              <a:t>coboara</a:t>
            </a:r>
            <a:r>
              <a:rPr lang="en-US" sz="2400" dirty="0" smtClean="0">
                <a:solidFill>
                  <a:schemeClr val="dk2"/>
                </a:solidFill>
              </a:rPr>
              <a:t> de </a:t>
            </a:r>
            <a:r>
              <a:rPr lang="en-US" sz="2400" dirty="0" err="1" smtClean="0">
                <a:solidFill>
                  <a:schemeClr val="dk2"/>
                </a:solidFill>
              </a:rPr>
              <a:t>pe</a:t>
            </a:r>
            <a:r>
              <a:rPr lang="en-US" sz="2400" dirty="0" smtClean="0">
                <a:solidFill>
                  <a:schemeClr val="dk2"/>
                </a:solidFill>
              </a:rPr>
              <a:t> </a:t>
            </a:r>
            <a:r>
              <a:rPr lang="en-US" sz="2400" dirty="0" err="1" smtClean="0">
                <a:solidFill>
                  <a:schemeClr val="dk2"/>
                </a:solidFill>
              </a:rPr>
              <a:t>bicicleta</a:t>
            </a:r>
            <a:r>
              <a:rPr lang="en-US" sz="2400" dirty="0" smtClean="0">
                <a:solidFill>
                  <a:schemeClr val="dk2"/>
                </a:solidFill>
              </a:rPr>
              <a:t> </a:t>
            </a:r>
            <a:r>
              <a:rPr lang="en-US" sz="2400" dirty="0" err="1" smtClean="0">
                <a:solidFill>
                  <a:schemeClr val="dk2"/>
                </a:solidFill>
              </a:rPr>
              <a:t>si</a:t>
            </a:r>
            <a:r>
              <a:rPr lang="en-US" sz="2400" dirty="0" smtClean="0">
                <a:solidFill>
                  <a:schemeClr val="dk2"/>
                </a:solidFill>
              </a:rPr>
              <a:t> intra in </a:t>
            </a:r>
            <a:r>
              <a:rPr lang="en-US" sz="2400" dirty="0" err="1" smtClean="0">
                <a:solidFill>
                  <a:schemeClr val="dk2"/>
                </a:solidFill>
              </a:rPr>
              <a:t>tranzitie</a:t>
            </a:r>
            <a:r>
              <a:rPr lang="en-US" sz="2400" dirty="0" smtClean="0">
                <a:solidFill>
                  <a:schemeClr val="dk2"/>
                </a:solidFill>
              </a:rPr>
              <a:t> cu </a:t>
            </a:r>
            <a:r>
              <a:rPr lang="en-US" sz="2400" dirty="0" err="1" smtClean="0">
                <a:solidFill>
                  <a:schemeClr val="dk2"/>
                </a:solidFill>
              </a:rPr>
              <a:t>casca</a:t>
            </a:r>
            <a:r>
              <a:rPr lang="en-US" sz="2400" dirty="0" smtClean="0">
                <a:solidFill>
                  <a:schemeClr val="dk2"/>
                </a:solidFill>
              </a:rPr>
              <a:t> </a:t>
            </a:r>
            <a:r>
              <a:rPr lang="en-US" sz="2400" dirty="0" err="1" smtClean="0">
                <a:solidFill>
                  <a:schemeClr val="dk2"/>
                </a:solidFill>
              </a:rPr>
              <a:t>inchisa</a:t>
            </a:r>
            <a:r>
              <a:rPr lang="en-US" sz="2400" dirty="0" smtClean="0">
                <a:solidFill>
                  <a:schemeClr val="dk2"/>
                </a:solidFill>
              </a:rPr>
              <a:t>;</a:t>
            </a:r>
            <a:endParaRPr lang="en-US" sz="2400" dirty="0" smtClean="0">
              <a:solidFill>
                <a:schemeClr val="dk2"/>
              </a:solidFill>
              <a:sym typeface="Arial"/>
            </a:endParaRPr>
          </a:p>
          <a:p>
            <a:pPr marL="376555" marR="5080" lvl="0" indent="-3644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Arial"/>
              <a:buChar char="•"/>
            </a:pPr>
            <a:r>
              <a:rPr lang="en-US" sz="240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Tot </a:t>
            </a:r>
            <a:r>
              <a:rPr lang="en-US" sz="24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echipamentul</a:t>
            </a:r>
            <a:r>
              <a:rPr lang="en-US" sz="2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folosit</a:t>
            </a:r>
            <a:r>
              <a:rPr lang="en-US" sz="2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trebuie</a:t>
            </a:r>
            <a:r>
              <a:rPr lang="en-US" sz="2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depozitat</a:t>
            </a:r>
            <a:r>
              <a:rPr lang="en-US" sz="2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în</a:t>
            </a:r>
            <a:r>
              <a:rPr lang="en-US" sz="2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cutie. </a:t>
            </a:r>
            <a:endParaRPr sz="24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76555" marR="5080" lvl="0" indent="-36449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Arial"/>
              <a:buChar char="•"/>
            </a:pPr>
            <a:r>
              <a:rPr lang="en-US" sz="24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Toate</a:t>
            </a:r>
            <a:r>
              <a:rPr lang="en-US" sz="2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celelalte</a:t>
            </a:r>
            <a:r>
              <a:rPr lang="en-US" sz="2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lucruri</a:t>
            </a:r>
            <a:r>
              <a:rPr lang="en-US" sz="2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personale</a:t>
            </a:r>
            <a:r>
              <a:rPr lang="en-US" sz="2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şi</a:t>
            </a:r>
            <a:r>
              <a:rPr lang="en-US" sz="2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echipamente</a:t>
            </a:r>
            <a:r>
              <a:rPr lang="en-US" sz="2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trebuie</a:t>
            </a:r>
            <a:r>
              <a:rPr lang="en-US" sz="2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îndepărtate</a:t>
            </a:r>
            <a:r>
              <a:rPr lang="en-US" sz="2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înainte</a:t>
            </a:r>
            <a:r>
              <a:rPr lang="en-US" sz="2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4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începerea</a:t>
            </a:r>
            <a:r>
              <a:rPr lang="en-US" sz="2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cursei</a:t>
            </a:r>
            <a:r>
              <a:rPr lang="en-US" sz="2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4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76555" marR="5080" lvl="0" indent="-36449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Arial"/>
              <a:buChar char="•"/>
            </a:pPr>
            <a:r>
              <a:rPr lang="en-US" sz="24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Pantofii</a:t>
            </a:r>
            <a:r>
              <a:rPr lang="en-US" sz="2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4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ciclism</a:t>
            </a:r>
            <a:r>
              <a:rPr lang="en-US" sz="2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ochelarii</a:t>
            </a:r>
            <a:r>
              <a:rPr lang="en-US" sz="2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casca</a:t>
            </a:r>
            <a:r>
              <a:rPr lang="en-US" sz="2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şi</a:t>
            </a:r>
            <a:r>
              <a:rPr lang="en-US" sz="2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alte</a:t>
            </a:r>
            <a:r>
              <a:rPr lang="en-US" sz="2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echipamente</a:t>
            </a:r>
            <a:r>
              <a:rPr lang="en-US" sz="2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4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ciclism</a:t>
            </a:r>
            <a:r>
              <a:rPr lang="en-US" sz="2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pot fi </a:t>
            </a:r>
            <a:r>
              <a:rPr lang="en-US" sz="24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puse</a:t>
            </a:r>
            <a:r>
              <a:rPr lang="en-US" sz="2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pe</a:t>
            </a:r>
            <a:r>
              <a:rPr lang="en-US" sz="2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bicicletă</a:t>
            </a:r>
            <a:r>
              <a:rPr lang="en-US" sz="2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4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612" y="1757083"/>
            <a:ext cx="8319247" cy="553998"/>
          </a:xfrm>
        </p:spPr>
        <p:txBody>
          <a:bodyPr/>
          <a:lstStyle/>
          <a:p>
            <a:r>
              <a:rPr lang="en-US" sz="3600" dirty="0" smtClean="0"/>
              <a:t>Flow </a:t>
            </a:r>
            <a:r>
              <a:rPr lang="en-US" sz="3600" dirty="0" err="1" smtClean="0"/>
              <a:t>tranzitie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309592"/>
            <a:ext cx="10058400" cy="464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920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124" y="1757082"/>
            <a:ext cx="8679345" cy="553998"/>
          </a:xfrm>
        </p:spPr>
        <p:txBody>
          <a:bodyPr/>
          <a:lstStyle/>
          <a:p>
            <a:r>
              <a:rPr lang="en-US" sz="3600" b="1" dirty="0"/>
              <a:t>Flow</a:t>
            </a:r>
            <a:r>
              <a:rPr lang="en-US" dirty="0" smtClean="0"/>
              <a:t> </a:t>
            </a:r>
            <a:r>
              <a:rPr lang="en-US" sz="3600" b="1" dirty="0" err="1"/>
              <a:t>tranzitie</a:t>
            </a:r>
            <a:r>
              <a:rPr lang="en-US" sz="3600" b="1" dirty="0"/>
              <a:t> bike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30" y="2335808"/>
            <a:ext cx="9649470" cy="442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983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9"/>
          <p:cNvSpPr txBox="1"/>
          <p:nvPr/>
        </p:nvSpPr>
        <p:spPr>
          <a:xfrm>
            <a:off x="1416854" y="691298"/>
            <a:ext cx="445643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112D67"/>
                </a:solidFill>
                <a:latin typeface="Arial"/>
                <a:ea typeface="Arial"/>
                <a:cs typeface="Arial"/>
                <a:sym typeface="Arial"/>
              </a:rPr>
              <a:t>Atentie - PERICOL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9"/>
          <p:cNvSpPr txBox="1"/>
          <p:nvPr/>
        </p:nvSpPr>
        <p:spPr>
          <a:xfrm>
            <a:off x="1148635" y="1952728"/>
            <a:ext cx="7686040" cy="1049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112D67"/>
                </a:solidFill>
                <a:latin typeface="Arial"/>
                <a:ea typeface="Arial"/>
                <a:cs typeface="Arial"/>
                <a:sym typeface="Arial"/>
              </a:rPr>
              <a:t>Semnal de avertizare: trei sunete scurte de fluier  si steag rosu (mana) agitat pe directie orizontala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9"/>
          <p:cNvSpPr/>
          <p:nvPr/>
        </p:nvSpPr>
        <p:spPr>
          <a:xfrm>
            <a:off x="3086100" y="3229355"/>
            <a:ext cx="5088636" cy="357225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"/>
          <p:cNvSpPr txBox="1">
            <a:spLocks noGrp="1"/>
          </p:cNvSpPr>
          <p:nvPr>
            <p:ph type="title"/>
          </p:nvPr>
        </p:nvSpPr>
        <p:spPr>
          <a:xfrm>
            <a:off x="1416854" y="691298"/>
            <a:ext cx="188087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Agenda</a:t>
            </a:r>
            <a:endParaRPr sz="4000"/>
          </a:p>
        </p:txBody>
      </p:sp>
      <p:sp>
        <p:nvSpPr>
          <p:cNvPr id="55" name="Google Shape;55;p2"/>
          <p:cNvSpPr txBox="1"/>
          <p:nvPr/>
        </p:nvSpPr>
        <p:spPr>
          <a:xfrm>
            <a:off x="1346642" y="1833612"/>
            <a:ext cx="5119370" cy="3098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7775" rIns="0" bIns="0" anchor="t" anchorCtr="0">
            <a:spAutoFit/>
          </a:bodyPr>
          <a:lstStyle/>
          <a:p>
            <a:pPr marL="376555" marR="0" lvl="0" indent="-3644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800"/>
              <a:buFont typeface="Arial"/>
              <a:buChar char="•"/>
            </a:pPr>
            <a:r>
              <a:rPr lang="en-US" sz="2800" dirty="0" err="1">
                <a:solidFill>
                  <a:srgbClr val="112D67"/>
                </a:solidFill>
                <a:latin typeface="Arial"/>
                <a:ea typeface="Arial"/>
                <a:cs typeface="Arial"/>
                <a:sym typeface="Arial"/>
              </a:rPr>
              <a:t>Juriul</a:t>
            </a:r>
            <a:r>
              <a:rPr lang="en-US" sz="2800" dirty="0">
                <a:solidFill>
                  <a:srgbClr val="112D6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112D67"/>
                </a:solidFill>
                <a:latin typeface="Arial"/>
                <a:ea typeface="Arial"/>
                <a:cs typeface="Arial"/>
                <a:sym typeface="Arial"/>
              </a:rPr>
              <a:t>Competitei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76555" marR="0" lvl="0" indent="-36449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FF6600"/>
              </a:buClr>
              <a:buSzPts val="2800"/>
              <a:buFont typeface="Arial"/>
              <a:buChar char="•"/>
            </a:pPr>
            <a:r>
              <a:rPr lang="en-US" sz="2800" dirty="0" err="1">
                <a:solidFill>
                  <a:srgbClr val="112D67"/>
                </a:solidFill>
                <a:latin typeface="Arial"/>
                <a:ea typeface="Arial"/>
                <a:cs typeface="Arial"/>
                <a:sym typeface="Arial"/>
              </a:rPr>
              <a:t>Programul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76555" marR="0" lvl="0" indent="-364490" algn="l" rtl="0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>
                <a:srgbClr val="FF6600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rgbClr val="112D67"/>
                </a:solidFill>
                <a:latin typeface="Arial"/>
                <a:ea typeface="Arial"/>
                <a:cs typeface="Arial"/>
                <a:sym typeface="Arial"/>
              </a:rPr>
              <a:t>Check-in </a:t>
            </a:r>
            <a:r>
              <a:rPr lang="en-US" sz="2800" dirty="0" err="1">
                <a:solidFill>
                  <a:srgbClr val="112D67"/>
                </a:solidFill>
                <a:latin typeface="Arial"/>
                <a:ea typeface="Arial"/>
                <a:cs typeface="Arial"/>
                <a:sym typeface="Arial"/>
              </a:rPr>
              <a:t>si</a:t>
            </a:r>
            <a:r>
              <a:rPr lang="en-US" sz="2800" dirty="0">
                <a:solidFill>
                  <a:srgbClr val="112D6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112D67"/>
                </a:solidFill>
                <a:latin typeface="Arial"/>
                <a:ea typeface="Arial"/>
                <a:cs typeface="Arial"/>
                <a:sym typeface="Arial"/>
              </a:rPr>
              <a:t>Proceduri</a:t>
            </a:r>
            <a:r>
              <a:rPr lang="en-US" sz="2800" dirty="0">
                <a:solidFill>
                  <a:srgbClr val="112D67"/>
                </a:solidFill>
                <a:latin typeface="Arial"/>
                <a:ea typeface="Arial"/>
                <a:cs typeface="Arial"/>
                <a:sym typeface="Arial"/>
              </a:rPr>
              <a:t> de Start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76555" marR="0" lvl="0" indent="-36449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FF6600"/>
              </a:buClr>
              <a:buSzPts val="2800"/>
              <a:buFont typeface="Arial"/>
              <a:buChar char="•"/>
            </a:pPr>
            <a:r>
              <a:rPr lang="en-US" sz="2800" dirty="0" err="1">
                <a:solidFill>
                  <a:srgbClr val="112D67"/>
                </a:solidFill>
                <a:latin typeface="Arial"/>
                <a:ea typeface="Arial"/>
                <a:cs typeface="Arial"/>
                <a:sym typeface="Arial"/>
              </a:rPr>
              <a:t>Concursul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76555" marR="0" lvl="0" indent="-364490" algn="l" rtl="0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>
                <a:srgbClr val="FF6600"/>
              </a:buClr>
              <a:buSzPts val="2800"/>
              <a:buFont typeface="Arial"/>
              <a:buChar char="•"/>
            </a:pPr>
            <a:r>
              <a:rPr lang="en-US" sz="2800" dirty="0" err="1">
                <a:solidFill>
                  <a:srgbClr val="112D67"/>
                </a:solidFill>
                <a:latin typeface="Arial"/>
                <a:ea typeface="Arial"/>
                <a:cs typeface="Arial"/>
                <a:sym typeface="Arial"/>
              </a:rPr>
              <a:t>Procedurile</a:t>
            </a:r>
            <a:r>
              <a:rPr lang="en-US" sz="2800" dirty="0">
                <a:solidFill>
                  <a:srgbClr val="112D67"/>
                </a:solidFill>
                <a:latin typeface="Arial"/>
                <a:ea typeface="Arial"/>
                <a:cs typeface="Arial"/>
                <a:sym typeface="Arial"/>
              </a:rPr>
              <a:t> post-Concurs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76555" marR="0" lvl="0" indent="-36449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FF6600"/>
              </a:buClr>
              <a:buSzPts val="2800"/>
              <a:buFont typeface="Arial"/>
              <a:buChar char="•"/>
            </a:pPr>
            <a:r>
              <a:rPr lang="en-US" sz="2800" dirty="0" err="1">
                <a:solidFill>
                  <a:srgbClr val="112D67"/>
                </a:solidFill>
                <a:latin typeface="Arial"/>
                <a:ea typeface="Arial"/>
                <a:cs typeface="Arial"/>
                <a:sym typeface="Arial"/>
              </a:rPr>
              <a:t>Prognoza</a:t>
            </a:r>
            <a:r>
              <a:rPr lang="en-US" sz="2800" dirty="0">
                <a:solidFill>
                  <a:srgbClr val="112D6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112D67"/>
                </a:solidFill>
                <a:latin typeface="Arial"/>
                <a:ea typeface="Arial"/>
                <a:cs typeface="Arial"/>
                <a:sym typeface="Arial"/>
              </a:rPr>
              <a:t>meteo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4"/>
          <p:cNvSpPr txBox="1">
            <a:spLocks noGrp="1"/>
          </p:cNvSpPr>
          <p:nvPr>
            <p:ph type="title"/>
          </p:nvPr>
        </p:nvSpPr>
        <p:spPr>
          <a:xfrm>
            <a:off x="1414894" y="686866"/>
            <a:ext cx="428752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112D68"/>
                </a:solidFill>
              </a:rPr>
              <a:t>Vremea probabila</a:t>
            </a:r>
            <a:endParaRPr sz="4000"/>
          </a:p>
        </p:txBody>
      </p:sp>
      <p:sp>
        <p:nvSpPr>
          <p:cNvPr id="334" name="Google Shape;334;p24"/>
          <p:cNvSpPr txBox="1"/>
          <p:nvPr/>
        </p:nvSpPr>
        <p:spPr>
          <a:xfrm>
            <a:off x="3873563" y="1776576"/>
            <a:ext cx="2178050" cy="451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Temperature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24"/>
          <p:cNvSpPr txBox="1"/>
          <p:nvPr/>
        </p:nvSpPr>
        <p:spPr>
          <a:xfrm>
            <a:off x="6616821" y="1776576"/>
            <a:ext cx="1427480" cy="451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Weather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24"/>
          <p:cNvSpPr txBox="1"/>
          <p:nvPr/>
        </p:nvSpPr>
        <p:spPr>
          <a:xfrm>
            <a:off x="1131142" y="2714566"/>
            <a:ext cx="1646700" cy="1046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19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 smtClean="0">
                <a:solidFill>
                  <a:srgbClr val="112D68"/>
                </a:solidFill>
              </a:rPr>
              <a:t>Sambata</a:t>
            </a:r>
            <a:r>
              <a:rPr lang="en-US" sz="2800" b="1" dirty="0" smtClean="0">
                <a:solidFill>
                  <a:srgbClr val="112D68"/>
                </a:solidFill>
              </a:rPr>
              <a:t> </a:t>
            </a:r>
            <a:r>
              <a:rPr lang="en-US" sz="2800" b="1" dirty="0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Ora </a:t>
            </a:r>
            <a:r>
              <a:rPr lang="en-US" sz="2800" b="1" dirty="0" smtClean="0">
                <a:solidFill>
                  <a:srgbClr val="112D68"/>
                </a:solidFill>
              </a:rPr>
              <a:t>10</a:t>
            </a:r>
            <a:r>
              <a:rPr lang="en-US" sz="2800" b="1" dirty="0" smtClean="0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:00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24"/>
          <p:cNvSpPr txBox="1"/>
          <p:nvPr/>
        </p:nvSpPr>
        <p:spPr>
          <a:xfrm>
            <a:off x="4286518" y="3310035"/>
            <a:ext cx="807720" cy="451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112D68"/>
                </a:solidFill>
              </a:rPr>
              <a:t>21ºC</a:t>
            </a:r>
            <a:endParaRPr sz="2800" b="1" dirty="0">
              <a:solidFill>
                <a:srgbClr val="112D68"/>
              </a:solidFill>
            </a:endParaRPr>
          </a:p>
        </p:txBody>
      </p:sp>
      <p:sp>
        <p:nvSpPr>
          <p:cNvPr id="338" name="Google Shape;338;p24"/>
          <p:cNvSpPr txBox="1"/>
          <p:nvPr/>
        </p:nvSpPr>
        <p:spPr>
          <a:xfrm>
            <a:off x="1131142" y="4250266"/>
            <a:ext cx="16467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5080" lvl="0" indent="0" algn="l" rtl="0">
              <a:lnSpc>
                <a:spcPct val="1199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23" y="2530220"/>
            <a:ext cx="2485041" cy="255797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5"/>
          <p:cNvSpPr txBox="1">
            <a:spLocks noGrp="1"/>
          </p:cNvSpPr>
          <p:nvPr>
            <p:ph type="title"/>
          </p:nvPr>
        </p:nvSpPr>
        <p:spPr>
          <a:xfrm>
            <a:off x="3216724" y="2335809"/>
            <a:ext cx="3530600" cy="1122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Succes!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336" y="2952858"/>
            <a:ext cx="8356840" cy="1292662"/>
          </a:xfrm>
        </p:spPr>
        <p:txBody>
          <a:bodyPr/>
          <a:lstStyle/>
          <a:p>
            <a:r>
              <a:rPr lang="en-US" sz="2400" dirty="0" smtClean="0"/>
              <a:t>1</a:t>
            </a:r>
            <a:r>
              <a:rPr lang="en-US" sz="2800" dirty="0" smtClean="0"/>
              <a:t>. </a:t>
            </a:r>
            <a:r>
              <a:rPr lang="en-US" sz="2800" b="0" dirty="0" err="1" smtClean="0"/>
              <a:t>Mihaela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Dumitru</a:t>
            </a:r>
            <a:r>
              <a:rPr lang="en-US" sz="2800" b="0" dirty="0" smtClean="0"/>
              <a:t/>
            </a:r>
            <a:br>
              <a:rPr lang="en-US" sz="2800" b="0" dirty="0" smtClean="0"/>
            </a:br>
            <a:r>
              <a:rPr lang="en-US" sz="2800" b="0" dirty="0" smtClean="0"/>
              <a:t>2. </a:t>
            </a:r>
            <a:r>
              <a:rPr lang="en-US" sz="2800" b="0" dirty="0" err="1" smtClean="0"/>
              <a:t>Cristi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Mihaltan</a:t>
            </a:r>
            <a:r>
              <a:rPr lang="en-US" sz="2800" b="0" dirty="0" smtClean="0"/>
              <a:t/>
            </a:r>
            <a:br>
              <a:rPr lang="en-US" sz="2800" b="0" dirty="0" smtClean="0"/>
            </a:br>
            <a:r>
              <a:rPr lang="en-US" sz="2800" b="0" dirty="0" smtClean="0"/>
              <a:t>3. Ivan </a:t>
            </a:r>
            <a:r>
              <a:rPr lang="en-US" sz="2800" b="0" dirty="0" err="1" smtClean="0"/>
              <a:t>Nicolae</a:t>
            </a:r>
            <a:endParaRPr lang="en-US" sz="2800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6642" y="1833612"/>
            <a:ext cx="7419340" cy="430887"/>
          </a:xfrm>
        </p:spPr>
        <p:txBody>
          <a:bodyPr/>
          <a:lstStyle/>
          <a:p>
            <a:r>
              <a:rPr lang="en-US" b="1" dirty="0" err="1" smtClean="0"/>
              <a:t>Juriul</a:t>
            </a:r>
            <a:r>
              <a:rPr lang="en-US" b="1" dirty="0" smtClean="0"/>
              <a:t> </a:t>
            </a:r>
            <a:r>
              <a:rPr lang="en-US" b="1" dirty="0" err="1" smtClean="0"/>
              <a:t>Competitiei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55718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"/>
          <p:cNvSpPr txBox="1">
            <a:spLocks noGrp="1"/>
          </p:cNvSpPr>
          <p:nvPr>
            <p:ph type="title"/>
          </p:nvPr>
        </p:nvSpPr>
        <p:spPr>
          <a:xfrm>
            <a:off x="114300" y="185738"/>
            <a:ext cx="6931959" cy="873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Campionat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National de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Cros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Duatlon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03.05.2025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Cernica</a:t>
            </a:r>
            <a:endParaRPr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Google Shape;67;p4"/>
          <p:cNvSpPr txBox="1"/>
          <p:nvPr/>
        </p:nvSpPr>
        <p:spPr>
          <a:xfrm>
            <a:off x="457200" y="1326298"/>
            <a:ext cx="8858250" cy="7078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 algn="just"/>
            <a:r>
              <a:rPr lang="en-US" sz="2800" b="1" dirty="0" smtClean="0">
                <a:solidFill>
                  <a:schemeClr val="dk2"/>
                </a:solidFill>
              </a:rPr>
              <a:t>      </a:t>
            </a:r>
            <a:r>
              <a:rPr lang="en-US" sz="2800" b="1" dirty="0" err="1" smtClean="0">
                <a:solidFill>
                  <a:schemeClr val="dk2"/>
                </a:solidFill>
              </a:rPr>
              <a:t>Vineri</a:t>
            </a:r>
            <a:r>
              <a:rPr lang="en-US" sz="2800" b="1" dirty="0" smtClean="0">
                <a:solidFill>
                  <a:schemeClr val="dk2"/>
                </a:solidFill>
              </a:rPr>
              <a:t> 02.05.2025</a:t>
            </a:r>
            <a:endParaRPr lang="en-US" sz="2800" b="1" dirty="0">
              <a:solidFill>
                <a:schemeClr val="dk2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chemeClr val="bg2"/>
                </a:solidFill>
              </a:rPr>
              <a:t>Ridicarea</a:t>
            </a:r>
            <a:r>
              <a:rPr lang="en-US" sz="1800" dirty="0" smtClean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kitului</a:t>
            </a:r>
            <a:r>
              <a:rPr lang="en-US" sz="1800" dirty="0">
                <a:solidFill>
                  <a:schemeClr val="bg2"/>
                </a:solidFill>
              </a:rPr>
              <a:t> de </a:t>
            </a:r>
            <a:r>
              <a:rPr lang="en-US" sz="1800" dirty="0" err="1">
                <a:solidFill>
                  <a:schemeClr val="bg2"/>
                </a:solidFill>
              </a:rPr>
              <a:t>participare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smtClean="0">
                <a:solidFill>
                  <a:schemeClr val="bg2"/>
                </a:solidFill>
              </a:rPr>
              <a:t>se </a:t>
            </a:r>
            <a:r>
              <a:rPr lang="en-US" sz="1800" dirty="0" err="1" smtClean="0">
                <a:solidFill>
                  <a:schemeClr val="bg2"/>
                </a:solidFill>
              </a:rPr>
              <a:t>va</a:t>
            </a:r>
            <a:r>
              <a:rPr lang="en-US" sz="1800" dirty="0" smtClean="0">
                <a:solidFill>
                  <a:schemeClr val="bg2"/>
                </a:solidFill>
              </a:rPr>
              <a:t> face de </a:t>
            </a:r>
            <a:r>
              <a:rPr lang="en-US" sz="1800" dirty="0">
                <a:solidFill>
                  <a:schemeClr val="bg2"/>
                </a:solidFill>
              </a:rPr>
              <a:t>la </a:t>
            </a:r>
            <a:r>
              <a:rPr lang="en-US" sz="1800" dirty="0" err="1">
                <a:solidFill>
                  <a:schemeClr val="bg2"/>
                </a:solidFill>
              </a:rPr>
              <a:t>magazinul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SportGuru</a:t>
            </a:r>
            <a:r>
              <a:rPr lang="en-US" sz="1800" dirty="0">
                <a:solidFill>
                  <a:schemeClr val="bg2"/>
                </a:solidFill>
              </a:rPr>
              <a:t> – </a:t>
            </a:r>
            <a:r>
              <a:rPr lang="en-US" sz="1800" dirty="0" err="1">
                <a:solidFill>
                  <a:schemeClr val="bg2"/>
                </a:solidFill>
              </a:rPr>
              <a:t>Bulevardul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Unirii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nr</a:t>
            </a:r>
            <a:r>
              <a:rPr lang="en-US" sz="1800" dirty="0">
                <a:solidFill>
                  <a:schemeClr val="bg2"/>
                </a:solidFill>
              </a:rPr>
              <a:t>. </a:t>
            </a:r>
            <a:r>
              <a:rPr lang="en-US" sz="1800" dirty="0" smtClean="0">
                <a:solidFill>
                  <a:schemeClr val="bg2"/>
                </a:solidFill>
              </a:rPr>
              <a:t>69,București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 smtClean="0">
                <a:solidFill>
                  <a:schemeClr val="bg2"/>
                </a:solidFill>
              </a:rPr>
              <a:t>intre</a:t>
            </a:r>
            <a:r>
              <a:rPr lang="en-US" sz="1800" dirty="0" smtClean="0">
                <a:solidFill>
                  <a:schemeClr val="bg2"/>
                </a:solidFill>
              </a:rPr>
              <a:t> </a:t>
            </a:r>
            <a:r>
              <a:rPr lang="en-US" sz="1800" dirty="0" err="1" smtClean="0">
                <a:solidFill>
                  <a:schemeClr val="bg2"/>
                </a:solidFill>
              </a:rPr>
              <a:t>orele</a:t>
            </a:r>
            <a:r>
              <a:rPr lang="en-US" sz="1800" dirty="0" smtClean="0">
                <a:solidFill>
                  <a:schemeClr val="bg2"/>
                </a:solidFill>
              </a:rPr>
              <a:t> 10:00 20:00</a:t>
            </a:r>
            <a:r>
              <a:rPr lang="en-US" sz="1800" b="0" i="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0" i="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en-US" sz="2800" b="1" dirty="0" err="1" smtClean="0">
                <a:solidFill>
                  <a:schemeClr val="dk2"/>
                </a:solidFill>
              </a:rPr>
              <a:t>Sambata</a:t>
            </a:r>
            <a:r>
              <a:rPr lang="en-US" sz="2800" b="1" dirty="0" smtClean="0">
                <a:solidFill>
                  <a:schemeClr val="dk2"/>
                </a:solidFill>
              </a:rPr>
              <a:t> </a:t>
            </a:r>
            <a:r>
              <a:rPr lang="en-US" sz="2800" b="1" dirty="0">
                <a:solidFill>
                  <a:schemeClr val="dk2"/>
                </a:solidFill>
              </a:rPr>
              <a:t>03.05.2025 </a:t>
            </a:r>
            <a:endParaRPr lang="en-US" sz="2800" b="1" dirty="0" smtClean="0">
              <a:solidFill>
                <a:schemeClr val="dk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</a:rPr>
              <a:t>8:00 - </a:t>
            </a:r>
            <a:r>
              <a:rPr lang="en-US" sz="1800" dirty="0">
                <a:solidFill>
                  <a:schemeClr val="bg2"/>
                </a:solidFill>
              </a:rPr>
              <a:t>9:20 </a:t>
            </a:r>
            <a:r>
              <a:rPr lang="en-US" sz="1800" dirty="0" err="1" smtClean="0">
                <a:solidFill>
                  <a:schemeClr val="bg2"/>
                </a:solidFill>
              </a:rPr>
              <a:t>validarea</a:t>
            </a:r>
            <a:r>
              <a:rPr lang="en-US" sz="1800" dirty="0" smtClean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înscrierilor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și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ridicarea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kitului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 smtClean="0">
                <a:solidFill>
                  <a:schemeClr val="bg2"/>
                </a:solidFill>
              </a:rPr>
              <a:t>va</a:t>
            </a:r>
            <a:r>
              <a:rPr lang="en-US" sz="1800" dirty="0" smtClean="0">
                <a:solidFill>
                  <a:schemeClr val="bg2"/>
                </a:solidFill>
              </a:rPr>
              <a:t> </a:t>
            </a:r>
            <a:r>
              <a:rPr lang="en-US" sz="1800" dirty="0" err="1" smtClean="0">
                <a:solidFill>
                  <a:schemeClr val="bg2"/>
                </a:solidFill>
              </a:rPr>
              <a:t>avea</a:t>
            </a:r>
            <a:r>
              <a:rPr lang="en-US" sz="1800" dirty="0" smtClean="0">
                <a:solidFill>
                  <a:schemeClr val="bg2"/>
                </a:solidFill>
              </a:rPr>
              <a:t> </a:t>
            </a:r>
            <a:r>
              <a:rPr lang="en-US" sz="1800" dirty="0" err="1" smtClean="0">
                <a:solidFill>
                  <a:schemeClr val="bg2"/>
                </a:solidFill>
              </a:rPr>
              <a:t>loc</a:t>
            </a:r>
            <a:r>
              <a:rPr lang="en-US" sz="1800" dirty="0" smtClean="0">
                <a:solidFill>
                  <a:schemeClr val="bg2"/>
                </a:solidFill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</a:rPr>
              <a:t>9:00 </a:t>
            </a:r>
            <a:r>
              <a:rPr lang="en-US" sz="1800" dirty="0" err="1">
                <a:solidFill>
                  <a:schemeClr val="bg2"/>
                </a:solidFill>
              </a:rPr>
              <a:t>Deschiderea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zonei</a:t>
            </a:r>
            <a:r>
              <a:rPr lang="en-US" sz="1800" dirty="0">
                <a:solidFill>
                  <a:schemeClr val="bg2"/>
                </a:solidFill>
              </a:rPr>
              <a:t> de </a:t>
            </a:r>
            <a:r>
              <a:rPr lang="en-US" sz="1800" dirty="0" err="1" smtClean="0">
                <a:solidFill>
                  <a:schemeClr val="bg2"/>
                </a:solidFill>
              </a:rPr>
              <a:t>tranziție</a:t>
            </a:r>
            <a:endParaRPr lang="en-US" sz="1800" dirty="0">
              <a:solidFill>
                <a:schemeClr val="bg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</a:rPr>
              <a:t>9:45 </a:t>
            </a:r>
            <a:r>
              <a:rPr lang="en-US" sz="1800" dirty="0" err="1">
                <a:solidFill>
                  <a:schemeClr val="bg2"/>
                </a:solidFill>
              </a:rPr>
              <a:t>Închiderea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zonei</a:t>
            </a:r>
            <a:r>
              <a:rPr lang="en-US" sz="1800" dirty="0">
                <a:solidFill>
                  <a:schemeClr val="bg2"/>
                </a:solidFill>
              </a:rPr>
              <a:t> de </a:t>
            </a:r>
            <a:r>
              <a:rPr lang="en-US" sz="1800" dirty="0" err="1">
                <a:solidFill>
                  <a:schemeClr val="bg2"/>
                </a:solidFill>
              </a:rPr>
              <a:t>tranziție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și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ședință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tehnică</a:t>
            </a:r>
            <a:r>
              <a:rPr lang="en-US" sz="1800" dirty="0">
                <a:solidFill>
                  <a:schemeClr val="bg2"/>
                </a:solidFill>
              </a:rPr>
              <a:t> Cross Duathlon Individual </a:t>
            </a:r>
            <a:r>
              <a:rPr lang="en-US" sz="1800" dirty="0" err="1">
                <a:solidFill>
                  <a:schemeClr val="bg2"/>
                </a:solidFill>
              </a:rPr>
              <a:t>și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 smtClean="0">
                <a:solidFill>
                  <a:schemeClr val="bg2"/>
                </a:solidFill>
              </a:rPr>
              <a:t>Ștaffeta</a:t>
            </a:r>
            <a:endParaRPr lang="en-US" sz="1800" dirty="0" smtClean="0">
              <a:solidFill>
                <a:schemeClr val="bg2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sz="1800" dirty="0" smtClean="0">
                <a:solidFill>
                  <a:schemeClr val="bg2"/>
                </a:solidFill>
              </a:rPr>
              <a:t>10:00 </a:t>
            </a:r>
            <a:r>
              <a:rPr lang="en-US" sz="1800" dirty="0">
                <a:solidFill>
                  <a:schemeClr val="bg2"/>
                </a:solidFill>
              </a:rPr>
              <a:t>Start Cross </a:t>
            </a:r>
            <a:r>
              <a:rPr lang="en-US" sz="1800" dirty="0" smtClean="0">
                <a:solidFill>
                  <a:schemeClr val="bg2"/>
                </a:solidFill>
              </a:rPr>
              <a:t>Duathlon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800" dirty="0" smtClean="0">
                <a:solidFill>
                  <a:schemeClr val="bg2"/>
                </a:solidFill>
              </a:rPr>
              <a:t>12:30 </a:t>
            </a:r>
            <a:r>
              <a:rPr lang="en-US" altLang="en-US" sz="1800" dirty="0" err="1">
                <a:solidFill>
                  <a:schemeClr val="bg2"/>
                </a:solidFill>
              </a:rPr>
              <a:t>Timp</a:t>
            </a:r>
            <a:r>
              <a:rPr lang="en-US" altLang="en-US" sz="1800" dirty="0">
                <a:solidFill>
                  <a:schemeClr val="bg2"/>
                </a:solidFill>
              </a:rPr>
              <a:t> </a:t>
            </a:r>
            <a:r>
              <a:rPr lang="en-US" altLang="en-US" sz="1800" dirty="0" err="1">
                <a:solidFill>
                  <a:schemeClr val="bg2"/>
                </a:solidFill>
              </a:rPr>
              <a:t>limită</a:t>
            </a:r>
            <a:r>
              <a:rPr lang="en-US" altLang="en-US" sz="1800" dirty="0">
                <a:solidFill>
                  <a:schemeClr val="bg2"/>
                </a:solidFill>
              </a:rPr>
              <a:t> Cross Duathlon Individual </a:t>
            </a:r>
            <a:r>
              <a:rPr lang="en-US" altLang="en-US" sz="1800" dirty="0" err="1">
                <a:solidFill>
                  <a:schemeClr val="bg2"/>
                </a:solidFill>
              </a:rPr>
              <a:t>și</a:t>
            </a:r>
            <a:r>
              <a:rPr lang="en-US" altLang="en-US" sz="1800" dirty="0">
                <a:solidFill>
                  <a:schemeClr val="bg2"/>
                </a:solidFill>
              </a:rPr>
              <a:t> </a:t>
            </a:r>
            <a:r>
              <a:rPr lang="en-US" altLang="en-US" sz="1800" dirty="0" err="1">
                <a:solidFill>
                  <a:schemeClr val="bg2"/>
                </a:solidFill>
              </a:rPr>
              <a:t>Ștafetă</a:t>
            </a:r>
            <a:r>
              <a:rPr lang="en-US" altLang="en-US" sz="1800" dirty="0">
                <a:solidFill>
                  <a:schemeClr val="bg2"/>
                </a:solidFill>
              </a:rPr>
              <a:t> </a:t>
            </a:r>
            <a:endParaRPr lang="en-US" altLang="en-US" sz="1800" dirty="0" smtClean="0">
              <a:solidFill>
                <a:schemeClr val="bg2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endParaRPr lang="en-US" altLang="en-US" sz="1800" dirty="0">
              <a:solidFill>
                <a:schemeClr val="bg2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800" dirty="0">
                <a:solidFill>
                  <a:schemeClr val="bg2"/>
                </a:solidFill>
              </a:rPr>
              <a:t>12:15 </a:t>
            </a:r>
            <a:r>
              <a:rPr lang="en-US" altLang="en-US" sz="1800" dirty="0" err="1">
                <a:solidFill>
                  <a:schemeClr val="bg2"/>
                </a:solidFill>
              </a:rPr>
              <a:t>Deschidere</a:t>
            </a:r>
            <a:r>
              <a:rPr lang="en-US" altLang="en-US" sz="1800" dirty="0">
                <a:solidFill>
                  <a:schemeClr val="bg2"/>
                </a:solidFill>
              </a:rPr>
              <a:t> </a:t>
            </a:r>
            <a:r>
              <a:rPr lang="en-US" altLang="en-US" sz="1800" dirty="0" err="1">
                <a:solidFill>
                  <a:schemeClr val="bg2"/>
                </a:solidFill>
              </a:rPr>
              <a:t>tranziție</a:t>
            </a:r>
            <a:r>
              <a:rPr lang="en-US" altLang="en-US" sz="1800" dirty="0">
                <a:solidFill>
                  <a:schemeClr val="bg2"/>
                </a:solidFill>
              </a:rPr>
              <a:t> </a:t>
            </a:r>
            <a:r>
              <a:rPr lang="en-US" altLang="en-US" sz="1800" dirty="0" err="1">
                <a:solidFill>
                  <a:schemeClr val="bg2"/>
                </a:solidFill>
              </a:rPr>
              <a:t>pentru</a:t>
            </a:r>
            <a:r>
              <a:rPr lang="en-US" altLang="en-US" sz="1800" dirty="0">
                <a:solidFill>
                  <a:schemeClr val="bg2"/>
                </a:solidFill>
              </a:rPr>
              <a:t> </a:t>
            </a:r>
            <a:r>
              <a:rPr lang="en-US" altLang="en-US" sz="1800" dirty="0" err="1">
                <a:solidFill>
                  <a:schemeClr val="bg2"/>
                </a:solidFill>
              </a:rPr>
              <a:t>TriKids</a:t>
            </a:r>
            <a:r>
              <a:rPr lang="en-US" altLang="en-US" sz="1800" dirty="0">
                <a:solidFill>
                  <a:schemeClr val="bg2"/>
                </a:solidFill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800" dirty="0">
                <a:solidFill>
                  <a:schemeClr val="bg2"/>
                </a:solidFill>
              </a:rPr>
              <a:t>13:00 Start </a:t>
            </a:r>
            <a:r>
              <a:rPr lang="en-US" altLang="en-US" sz="1800" dirty="0" err="1">
                <a:solidFill>
                  <a:schemeClr val="bg2"/>
                </a:solidFill>
              </a:rPr>
              <a:t>TriKids</a:t>
            </a:r>
            <a:r>
              <a:rPr lang="en-US" altLang="en-US" sz="1800" dirty="0">
                <a:solidFill>
                  <a:schemeClr val="bg2"/>
                </a:solidFill>
              </a:rPr>
              <a:t> – </a:t>
            </a:r>
            <a:r>
              <a:rPr lang="en-US" altLang="en-US" sz="1800" dirty="0" err="1">
                <a:solidFill>
                  <a:schemeClr val="bg2"/>
                </a:solidFill>
              </a:rPr>
              <a:t>Copii</a:t>
            </a:r>
            <a:r>
              <a:rPr lang="en-US" altLang="en-US" sz="1800" dirty="0">
                <a:solidFill>
                  <a:schemeClr val="bg2"/>
                </a:solidFill>
              </a:rPr>
              <a:t> 6-8 </a:t>
            </a:r>
            <a:r>
              <a:rPr lang="en-US" altLang="en-US" sz="1800" dirty="0" err="1">
                <a:solidFill>
                  <a:schemeClr val="bg2"/>
                </a:solidFill>
              </a:rPr>
              <a:t>ani</a:t>
            </a:r>
            <a:r>
              <a:rPr lang="en-US" altLang="en-US" sz="1800" dirty="0">
                <a:solidFill>
                  <a:schemeClr val="bg2"/>
                </a:solidFill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800" dirty="0">
                <a:solidFill>
                  <a:schemeClr val="bg2"/>
                </a:solidFill>
              </a:rPr>
              <a:t>13:20 Start </a:t>
            </a:r>
            <a:r>
              <a:rPr lang="en-US" altLang="en-US" sz="1800" dirty="0" err="1">
                <a:solidFill>
                  <a:schemeClr val="bg2"/>
                </a:solidFill>
              </a:rPr>
              <a:t>TriKids</a:t>
            </a:r>
            <a:r>
              <a:rPr lang="en-US" altLang="en-US" sz="1800" dirty="0">
                <a:solidFill>
                  <a:schemeClr val="bg2"/>
                </a:solidFill>
              </a:rPr>
              <a:t> – </a:t>
            </a:r>
            <a:r>
              <a:rPr lang="en-US" altLang="en-US" sz="1800" dirty="0" err="1">
                <a:solidFill>
                  <a:schemeClr val="bg2"/>
                </a:solidFill>
              </a:rPr>
              <a:t>Copii</a:t>
            </a:r>
            <a:r>
              <a:rPr lang="en-US" altLang="en-US" sz="1800" dirty="0">
                <a:solidFill>
                  <a:schemeClr val="bg2"/>
                </a:solidFill>
              </a:rPr>
              <a:t> 9-10 </a:t>
            </a:r>
            <a:r>
              <a:rPr lang="en-US" altLang="en-US" sz="1800" dirty="0" err="1">
                <a:solidFill>
                  <a:schemeClr val="bg2"/>
                </a:solidFill>
              </a:rPr>
              <a:t>ani</a:t>
            </a:r>
            <a:r>
              <a:rPr lang="en-US" altLang="en-US" sz="1800" dirty="0">
                <a:solidFill>
                  <a:schemeClr val="bg2"/>
                </a:solidFill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800" dirty="0">
                <a:solidFill>
                  <a:schemeClr val="bg2"/>
                </a:solidFill>
              </a:rPr>
              <a:t>13:40 Start </a:t>
            </a:r>
            <a:r>
              <a:rPr lang="en-US" altLang="en-US" sz="1800" dirty="0" err="1">
                <a:solidFill>
                  <a:schemeClr val="bg2"/>
                </a:solidFill>
              </a:rPr>
              <a:t>TriKids</a:t>
            </a:r>
            <a:r>
              <a:rPr lang="en-US" altLang="en-US" sz="1800" dirty="0">
                <a:solidFill>
                  <a:schemeClr val="bg2"/>
                </a:solidFill>
              </a:rPr>
              <a:t> – </a:t>
            </a:r>
            <a:r>
              <a:rPr lang="en-US" altLang="en-US" sz="1800" dirty="0" err="1">
                <a:solidFill>
                  <a:schemeClr val="bg2"/>
                </a:solidFill>
              </a:rPr>
              <a:t>Copii</a:t>
            </a:r>
            <a:r>
              <a:rPr lang="en-US" altLang="en-US" sz="1800" dirty="0">
                <a:solidFill>
                  <a:schemeClr val="bg2"/>
                </a:solidFill>
              </a:rPr>
              <a:t> 11-12 </a:t>
            </a:r>
            <a:r>
              <a:rPr lang="en-US" altLang="en-US" sz="1800" dirty="0" err="1">
                <a:solidFill>
                  <a:schemeClr val="bg2"/>
                </a:solidFill>
              </a:rPr>
              <a:t>ani</a:t>
            </a:r>
            <a:r>
              <a:rPr lang="en-US" altLang="en-US" sz="1800" dirty="0">
                <a:solidFill>
                  <a:schemeClr val="bg2"/>
                </a:solidFill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800" dirty="0">
                <a:solidFill>
                  <a:schemeClr val="bg2"/>
                </a:solidFill>
              </a:rPr>
              <a:t>14:00 Start </a:t>
            </a:r>
            <a:r>
              <a:rPr lang="en-US" altLang="en-US" sz="1800" dirty="0" err="1">
                <a:solidFill>
                  <a:schemeClr val="bg2"/>
                </a:solidFill>
              </a:rPr>
              <a:t>TriKids</a:t>
            </a:r>
            <a:r>
              <a:rPr lang="en-US" altLang="en-US" sz="1800" dirty="0">
                <a:solidFill>
                  <a:schemeClr val="bg2"/>
                </a:solidFill>
              </a:rPr>
              <a:t> – </a:t>
            </a:r>
            <a:r>
              <a:rPr lang="en-US" altLang="en-US" sz="1800" dirty="0" err="1">
                <a:solidFill>
                  <a:schemeClr val="bg2"/>
                </a:solidFill>
              </a:rPr>
              <a:t>Copii</a:t>
            </a:r>
            <a:r>
              <a:rPr lang="en-US" altLang="en-US" sz="1800" dirty="0">
                <a:solidFill>
                  <a:schemeClr val="bg2"/>
                </a:solidFill>
              </a:rPr>
              <a:t> 13 </a:t>
            </a:r>
            <a:r>
              <a:rPr lang="en-US" altLang="en-US" sz="1800" dirty="0" err="1">
                <a:solidFill>
                  <a:schemeClr val="bg2"/>
                </a:solidFill>
              </a:rPr>
              <a:t>ani</a:t>
            </a:r>
            <a:r>
              <a:rPr lang="en-US" altLang="en-US" sz="1800" dirty="0">
                <a:solidFill>
                  <a:schemeClr val="bg2"/>
                </a:solidFill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800" dirty="0">
                <a:solidFill>
                  <a:schemeClr val="bg2"/>
                </a:solidFill>
              </a:rPr>
              <a:t>14:45 </a:t>
            </a:r>
            <a:r>
              <a:rPr lang="en-US" altLang="en-US" sz="1800" dirty="0" err="1">
                <a:solidFill>
                  <a:schemeClr val="bg2"/>
                </a:solidFill>
              </a:rPr>
              <a:t>Festivitatea</a:t>
            </a:r>
            <a:r>
              <a:rPr lang="en-US" altLang="en-US" sz="1800" dirty="0">
                <a:solidFill>
                  <a:schemeClr val="bg2"/>
                </a:solidFill>
              </a:rPr>
              <a:t> de premiere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800" dirty="0">
                <a:solidFill>
                  <a:schemeClr val="bg2"/>
                </a:solidFill>
              </a:rPr>
              <a:t>16:30 </a:t>
            </a:r>
            <a:r>
              <a:rPr lang="en-US" altLang="en-US" sz="1800" dirty="0" err="1">
                <a:solidFill>
                  <a:schemeClr val="bg2"/>
                </a:solidFill>
              </a:rPr>
              <a:t>Încheierea</a:t>
            </a:r>
            <a:r>
              <a:rPr lang="en-US" altLang="en-US" sz="1800" dirty="0">
                <a:solidFill>
                  <a:schemeClr val="bg2"/>
                </a:solidFill>
              </a:rPr>
              <a:t> </a:t>
            </a:r>
            <a:r>
              <a:rPr lang="en-US" altLang="en-US" sz="1800" dirty="0" err="1">
                <a:solidFill>
                  <a:schemeClr val="bg2"/>
                </a:solidFill>
              </a:rPr>
              <a:t>evenimentului</a:t>
            </a:r>
            <a:r>
              <a:rPr lang="en-US" altLang="en-US" sz="1800" dirty="0">
                <a:solidFill>
                  <a:schemeClr val="bg2"/>
                </a:solidFill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800" dirty="0"/>
          </a:p>
          <a:p>
            <a:pPr algn="just"/>
            <a:endParaRPr sz="2800" b="1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7"/>
          <p:cNvSpPr txBox="1">
            <a:spLocks noGrp="1"/>
          </p:cNvSpPr>
          <p:nvPr>
            <p:ph type="title"/>
          </p:nvPr>
        </p:nvSpPr>
        <p:spPr>
          <a:xfrm>
            <a:off x="1416850" y="691499"/>
            <a:ext cx="2166620" cy="634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112D68"/>
                </a:solidFill>
              </a:rPr>
              <a:t>Check-in</a:t>
            </a:r>
            <a:endParaRPr sz="4000"/>
          </a:p>
        </p:txBody>
      </p:sp>
      <p:sp>
        <p:nvSpPr>
          <p:cNvPr id="85" name="Google Shape;85;p7"/>
          <p:cNvSpPr txBox="1"/>
          <p:nvPr/>
        </p:nvSpPr>
        <p:spPr>
          <a:xfrm>
            <a:off x="1526476" y="2085947"/>
            <a:ext cx="7211059" cy="4750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3975" rIns="0" bIns="0" anchor="t" anchorCtr="0">
            <a:spAutoFit/>
          </a:bodyPr>
          <a:lstStyle/>
          <a:p>
            <a:pPr marL="283845" marR="632460" lvl="0" indent="-27178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Arial"/>
              <a:buChar char="•"/>
            </a:pPr>
            <a:r>
              <a:rPr lang="en-US" sz="2400" dirty="0" err="1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Lucrurile</a:t>
            </a:r>
            <a:r>
              <a:rPr lang="en-US" sz="2400" dirty="0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personale</a:t>
            </a:r>
            <a:r>
              <a:rPr lang="en-US" sz="2400" dirty="0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vor</a:t>
            </a:r>
            <a:r>
              <a:rPr lang="en-US" sz="2400" dirty="0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 fi </a:t>
            </a:r>
            <a:r>
              <a:rPr lang="en-US" sz="2400" dirty="0" err="1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depozitate</a:t>
            </a:r>
            <a:r>
              <a:rPr lang="en-US" sz="2400" dirty="0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2400" dirty="0" err="1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cutia</a:t>
            </a:r>
            <a:r>
              <a:rPr lang="en-US" sz="2400" dirty="0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 cu  </a:t>
            </a:r>
            <a:r>
              <a:rPr lang="en-US" sz="2400" dirty="0" err="1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numarul</a:t>
            </a:r>
            <a:r>
              <a:rPr lang="en-US" sz="2400" dirty="0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 de concurs </a:t>
            </a:r>
            <a:r>
              <a:rPr lang="en-US" sz="2400" dirty="0" err="1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alocat</a:t>
            </a:r>
            <a:r>
              <a:rPr lang="en-US" sz="2400" dirty="0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3845" marR="415925" lvl="0" indent="-271780" algn="l" rtl="0">
              <a:lnSpc>
                <a:spcPct val="107916"/>
              </a:lnSpc>
              <a:spcBef>
                <a:spcPts val="575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Arial"/>
              <a:buChar char="•"/>
            </a:pPr>
            <a:r>
              <a:rPr lang="en-US" sz="2400" dirty="0" err="1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Intrarea</a:t>
            </a:r>
            <a:r>
              <a:rPr lang="en-US" sz="2400" dirty="0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2400" dirty="0" err="1" smtClean="0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tranzitie</a:t>
            </a:r>
            <a:r>
              <a:rPr lang="en-US" sz="2400" dirty="0" smtClean="0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va</a:t>
            </a:r>
            <a:r>
              <a:rPr lang="en-US" sz="2400" dirty="0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 fi </a:t>
            </a:r>
            <a:r>
              <a:rPr lang="en-US" sz="2400" dirty="0" err="1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permisa</a:t>
            </a:r>
            <a:r>
              <a:rPr lang="en-US" sz="2400" dirty="0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doar</a:t>
            </a:r>
            <a:r>
              <a:rPr lang="en-US" sz="2400" dirty="0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 cu </a:t>
            </a:r>
            <a:r>
              <a:rPr lang="en-US" sz="2400" dirty="0" err="1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casca</a:t>
            </a:r>
            <a:r>
              <a:rPr lang="en-US" sz="2400" dirty="0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pe</a:t>
            </a:r>
            <a:r>
              <a:rPr lang="en-US" sz="2400" dirty="0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  cap </a:t>
            </a:r>
            <a:r>
              <a:rPr lang="en-US" sz="2400" dirty="0" err="1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si</a:t>
            </a:r>
            <a:r>
              <a:rPr lang="en-US" sz="2400" dirty="0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securizata</a:t>
            </a:r>
            <a:r>
              <a:rPr lang="en-US" sz="2400" dirty="0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corespunzator</a:t>
            </a:r>
            <a:r>
              <a:rPr lang="en-US" sz="2400" dirty="0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3845" marR="410209" lvl="0" indent="-271780" algn="l" rtl="0">
              <a:lnSpc>
                <a:spcPct val="107916"/>
              </a:lnSpc>
              <a:spcBef>
                <a:spcPts val="58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Arial"/>
              <a:buChar char="•"/>
            </a:pPr>
            <a:r>
              <a:rPr lang="en-US" sz="2400" dirty="0" err="1" smtClean="0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Asezarea</a:t>
            </a:r>
            <a:r>
              <a:rPr lang="en-US" sz="2400" dirty="0" smtClean="0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bicicletei</a:t>
            </a:r>
            <a:r>
              <a:rPr lang="en-US" sz="2400" dirty="0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pe</a:t>
            </a:r>
            <a:r>
              <a:rPr lang="en-US" sz="2400" dirty="0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 smtClean="0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rastel</a:t>
            </a:r>
            <a:r>
              <a:rPr lang="en-US" sz="2400" dirty="0" smtClean="0">
                <a:solidFill>
                  <a:srgbClr val="112D68"/>
                </a:solidFill>
              </a:rPr>
              <a:t>, </a:t>
            </a:r>
            <a:r>
              <a:rPr lang="en-US" sz="2400" dirty="0" err="1" smtClean="0">
                <a:solidFill>
                  <a:srgbClr val="112D68"/>
                </a:solidFill>
              </a:rPr>
              <a:t>agatata</a:t>
            </a:r>
            <a:r>
              <a:rPr lang="en-US" sz="2400" dirty="0" smtClean="0">
                <a:solidFill>
                  <a:srgbClr val="112D68"/>
                </a:solidFill>
              </a:rPr>
              <a:t> cu </a:t>
            </a:r>
            <a:r>
              <a:rPr lang="en-US" sz="2400" dirty="0" err="1" smtClean="0">
                <a:solidFill>
                  <a:srgbClr val="112D68"/>
                </a:solidFill>
              </a:rPr>
              <a:t>saua</a:t>
            </a:r>
            <a:r>
              <a:rPr lang="en-US" sz="2400" dirty="0" smtClean="0">
                <a:solidFill>
                  <a:srgbClr val="112D68"/>
                </a:solidFill>
              </a:rPr>
              <a:t> </a:t>
            </a:r>
            <a:r>
              <a:rPr lang="en-US" sz="2400" dirty="0" err="1" smtClean="0">
                <a:solidFill>
                  <a:srgbClr val="112D68"/>
                </a:solidFill>
              </a:rPr>
              <a:t>pe</a:t>
            </a:r>
            <a:r>
              <a:rPr lang="en-US" sz="2400" dirty="0" smtClean="0">
                <a:solidFill>
                  <a:srgbClr val="112D68"/>
                </a:solidFill>
              </a:rPr>
              <a:t> bara cu </a:t>
            </a:r>
            <a:r>
              <a:rPr lang="en-US" sz="2400" dirty="0" err="1" smtClean="0">
                <a:solidFill>
                  <a:srgbClr val="112D68"/>
                </a:solidFill>
              </a:rPr>
              <a:t>ghidonul</a:t>
            </a:r>
            <a:r>
              <a:rPr lang="en-US" sz="2400" dirty="0" smtClean="0">
                <a:solidFill>
                  <a:srgbClr val="112D68"/>
                </a:solidFill>
              </a:rPr>
              <a:t> </a:t>
            </a:r>
            <a:r>
              <a:rPr lang="en-US" sz="2400" dirty="0" err="1" smtClean="0">
                <a:solidFill>
                  <a:srgbClr val="112D68"/>
                </a:solidFill>
              </a:rPr>
              <a:t>spre</a:t>
            </a:r>
            <a:r>
              <a:rPr lang="en-US" sz="2400" dirty="0" smtClean="0">
                <a:solidFill>
                  <a:srgbClr val="112D68"/>
                </a:solidFill>
              </a:rPr>
              <a:t> </a:t>
            </a:r>
            <a:r>
              <a:rPr lang="en-US" sz="2400" dirty="0" err="1" smtClean="0">
                <a:solidFill>
                  <a:srgbClr val="112D68"/>
                </a:solidFill>
              </a:rPr>
              <a:t>interiorul</a:t>
            </a:r>
            <a:r>
              <a:rPr lang="en-US" sz="2400" dirty="0" smtClean="0">
                <a:solidFill>
                  <a:srgbClr val="112D68"/>
                </a:solidFill>
              </a:rPr>
              <a:t> </a:t>
            </a:r>
            <a:r>
              <a:rPr lang="en-US" sz="2400" dirty="0" err="1" smtClean="0">
                <a:solidFill>
                  <a:srgbClr val="112D68"/>
                </a:solidFill>
              </a:rPr>
              <a:t>tranzitie,</a:t>
            </a:r>
            <a:r>
              <a:rPr lang="en-US" sz="2400" dirty="0" err="1" smtClean="0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la</a:t>
            </a:r>
            <a:r>
              <a:rPr lang="en-US" sz="2400" dirty="0" smtClean="0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numarul</a:t>
            </a:r>
            <a:r>
              <a:rPr lang="en-US" sz="2400" dirty="0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 de  concurs </a:t>
            </a:r>
            <a:r>
              <a:rPr lang="en-US" sz="2400" dirty="0" err="1" smtClean="0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corespunzator</a:t>
            </a:r>
            <a:r>
              <a:rPr lang="en-US" sz="2400" dirty="0">
                <a:solidFill>
                  <a:srgbClr val="112D68"/>
                </a:solidFill>
              </a:rPr>
              <a:t> </a:t>
            </a:r>
            <a:r>
              <a:rPr lang="en-US" sz="2400" dirty="0" err="1" smtClean="0">
                <a:solidFill>
                  <a:srgbClr val="112D68"/>
                </a:solidFill>
              </a:rPr>
              <a:t>si</a:t>
            </a:r>
            <a:r>
              <a:rPr lang="en-US" sz="2400" dirty="0" smtClean="0">
                <a:solidFill>
                  <a:srgbClr val="112D68"/>
                </a:solidFill>
              </a:rPr>
              <a:t> </a:t>
            </a:r>
            <a:r>
              <a:rPr lang="en-US" sz="2400" dirty="0" err="1" smtClean="0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casca</a:t>
            </a:r>
            <a:r>
              <a:rPr lang="en-US" sz="2400" dirty="0" smtClean="0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 smtClean="0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deschisa</a:t>
            </a:r>
            <a:r>
              <a:rPr lang="en-US" sz="2400" dirty="0" smtClean="0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va</a:t>
            </a:r>
            <a:r>
              <a:rPr lang="en-US" sz="2400" dirty="0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 fi </a:t>
            </a:r>
            <a:r>
              <a:rPr lang="en-US" sz="2400" dirty="0" err="1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asezata</a:t>
            </a:r>
            <a:r>
              <a:rPr lang="en-US" sz="2400" dirty="0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pe</a:t>
            </a:r>
            <a:r>
              <a:rPr lang="en-US" sz="2400" dirty="0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400" dirty="0" err="1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ghidonul</a:t>
            </a:r>
            <a:r>
              <a:rPr lang="en-US" sz="2400" dirty="0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bicicletei</a:t>
            </a:r>
            <a:r>
              <a:rPr lang="en-US" sz="2400" dirty="0">
                <a:solidFill>
                  <a:srgbClr val="112D68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sz="2400" dirty="0">
              <a:solidFill>
                <a:srgbClr val="112D6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3845" marR="410209" lvl="0" indent="-271780" algn="l" rtl="0">
              <a:lnSpc>
                <a:spcPct val="107916"/>
              </a:lnSpc>
              <a:spcBef>
                <a:spcPts val="58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Arial"/>
              <a:buChar char="•"/>
            </a:pPr>
            <a:r>
              <a:rPr lang="en-US" sz="2400" dirty="0" err="1">
                <a:solidFill>
                  <a:srgbClr val="112D67"/>
                </a:solidFill>
                <a:latin typeface="Arial"/>
                <a:ea typeface="Arial"/>
                <a:cs typeface="Arial"/>
                <a:sym typeface="Arial"/>
              </a:rPr>
              <a:t>Pantofii</a:t>
            </a:r>
            <a:r>
              <a:rPr lang="en-US" sz="2400" dirty="0">
                <a:solidFill>
                  <a:srgbClr val="112D67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400" dirty="0" err="1">
                <a:solidFill>
                  <a:srgbClr val="112D67"/>
                </a:solidFill>
                <a:latin typeface="Arial"/>
                <a:ea typeface="Arial"/>
                <a:cs typeface="Arial"/>
                <a:sym typeface="Arial"/>
              </a:rPr>
              <a:t>bicicleta</a:t>
            </a:r>
            <a:r>
              <a:rPr lang="en-US" sz="2400" dirty="0">
                <a:solidFill>
                  <a:srgbClr val="112D6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112D67"/>
                </a:solidFill>
                <a:latin typeface="Arial"/>
                <a:ea typeface="Arial"/>
                <a:cs typeface="Arial"/>
                <a:sym typeface="Arial"/>
              </a:rPr>
              <a:t>si</a:t>
            </a:r>
            <a:r>
              <a:rPr lang="en-US" sz="2400" dirty="0">
                <a:solidFill>
                  <a:srgbClr val="112D6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112D67"/>
                </a:solidFill>
                <a:latin typeface="Arial"/>
                <a:ea typeface="Arial"/>
                <a:cs typeface="Arial"/>
                <a:sym typeface="Arial"/>
              </a:rPr>
              <a:t>pantofii</a:t>
            </a:r>
            <a:r>
              <a:rPr lang="en-US" sz="2400" dirty="0">
                <a:solidFill>
                  <a:srgbClr val="112D67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400" dirty="0" err="1">
                <a:solidFill>
                  <a:srgbClr val="112D67"/>
                </a:solidFill>
                <a:latin typeface="Arial"/>
                <a:ea typeface="Arial"/>
                <a:cs typeface="Arial"/>
                <a:sym typeface="Arial"/>
              </a:rPr>
              <a:t>alergare</a:t>
            </a:r>
            <a:r>
              <a:rPr lang="en-US" sz="2400" dirty="0">
                <a:solidFill>
                  <a:srgbClr val="112D67"/>
                </a:solidFill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sz="2400" dirty="0" err="1">
                <a:solidFill>
                  <a:srgbClr val="112D67"/>
                </a:solidFill>
                <a:latin typeface="Arial"/>
                <a:ea typeface="Arial"/>
                <a:cs typeface="Arial"/>
                <a:sym typeface="Arial"/>
              </a:rPr>
              <a:t>vor</a:t>
            </a:r>
            <a:r>
              <a:rPr lang="en-US" sz="2400" dirty="0">
                <a:solidFill>
                  <a:srgbClr val="112D67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400" dirty="0" err="1">
                <a:solidFill>
                  <a:srgbClr val="112D67"/>
                </a:solidFill>
                <a:latin typeface="Arial"/>
                <a:ea typeface="Arial"/>
                <a:cs typeface="Arial"/>
                <a:sym typeface="Arial"/>
              </a:rPr>
              <a:t>aseza</a:t>
            </a:r>
            <a:r>
              <a:rPr lang="en-US" sz="2400" dirty="0">
                <a:solidFill>
                  <a:srgbClr val="112D67"/>
                </a:solidFill>
                <a:latin typeface="Arial"/>
                <a:ea typeface="Arial"/>
                <a:cs typeface="Arial"/>
                <a:sym typeface="Arial"/>
              </a:rPr>
              <a:t> in cutie </a:t>
            </a:r>
            <a:r>
              <a:rPr lang="en-US" sz="2400" dirty="0" err="1">
                <a:solidFill>
                  <a:srgbClr val="112D67"/>
                </a:solidFill>
                <a:latin typeface="Arial"/>
                <a:ea typeface="Arial"/>
                <a:cs typeface="Arial"/>
                <a:sym typeface="Arial"/>
              </a:rPr>
              <a:t>sau</a:t>
            </a:r>
            <a:r>
              <a:rPr lang="en-US" sz="2400" dirty="0">
                <a:solidFill>
                  <a:srgbClr val="112D67"/>
                </a:solidFill>
                <a:latin typeface="Arial"/>
                <a:ea typeface="Arial"/>
                <a:cs typeface="Arial"/>
                <a:sym typeface="Arial"/>
              </a:rPr>
              <a:t> in fata </a:t>
            </a:r>
            <a:r>
              <a:rPr lang="en-US" sz="2400" dirty="0" err="1">
                <a:solidFill>
                  <a:srgbClr val="112D67"/>
                </a:solidFill>
                <a:latin typeface="Arial"/>
                <a:ea typeface="Arial"/>
                <a:cs typeface="Arial"/>
                <a:sym typeface="Arial"/>
              </a:rPr>
              <a:t>cutiei</a:t>
            </a:r>
            <a:r>
              <a:rPr lang="en-US" sz="2400" dirty="0">
                <a:solidFill>
                  <a:srgbClr val="112D67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3845" marR="410209" lvl="0" indent="-119380" algn="l" rtl="0">
              <a:lnSpc>
                <a:spcPct val="107916"/>
              </a:lnSpc>
              <a:spcBef>
                <a:spcPts val="58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Calibri"/>
              <a:buNone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26fd2b85d1_1_0"/>
          <p:cNvSpPr txBox="1">
            <a:spLocks noGrp="1"/>
          </p:cNvSpPr>
          <p:nvPr>
            <p:ph type="title"/>
          </p:nvPr>
        </p:nvSpPr>
        <p:spPr>
          <a:xfrm>
            <a:off x="1226127" y="396142"/>
            <a:ext cx="5517300" cy="12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Conduita</a:t>
            </a:r>
            <a:r>
              <a:rPr lang="en-US" sz="4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în</a:t>
            </a:r>
            <a:r>
              <a:rPr lang="en-US" sz="4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timpul</a:t>
            </a:r>
            <a:r>
              <a:rPr lang="en-US" sz="4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ciclismului</a:t>
            </a:r>
            <a:endParaRPr sz="4000" dirty="0"/>
          </a:p>
        </p:txBody>
      </p:sp>
      <p:sp>
        <p:nvSpPr>
          <p:cNvPr id="109" name="Google Shape;109;g126fd2b85d1_1_0"/>
          <p:cNvSpPr txBox="1"/>
          <p:nvPr/>
        </p:nvSpPr>
        <p:spPr>
          <a:xfrm>
            <a:off x="1143000" y="1828800"/>
            <a:ext cx="8534400" cy="44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2"/>
              </a:solidFill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Diametrul maxim al pneului pentru MTB este 29 ţoli Secţiunea transversală minimă este 1,5 ţoli.</a:t>
            </a:r>
            <a:endParaRPr sz="2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Sunt permise pneuri cu nituri. </a:t>
            </a:r>
            <a:endParaRPr sz="2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Sportivii au voie să împingă sau să care bicicleta de-a lungul itinerarului. </a:t>
            </a:r>
            <a:endParaRPr sz="2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Sportivii care se suprapun – fac drafting nu vor fi eliminaţi din cursă. </a:t>
            </a:r>
            <a:endParaRPr sz="2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Ghidoanele rutiere tradiţionale sunt interzise. </a:t>
            </a:r>
            <a:endParaRPr sz="2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Capete de bare tradiţionale MTB sunt autorizate.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27226f08c8_0_0"/>
          <p:cNvSpPr txBox="1">
            <a:spLocks noGrp="1"/>
          </p:cNvSpPr>
          <p:nvPr>
            <p:ph type="title"/>
          </p:nvPr>
        </p:nvSpPr>
        <p:spPr>
          <a:xfrm>
            <a:off x="1416850" y="691499"/>
            <a:ext cx="4907700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112D68"/>
                </a:solidFill>
              </a:rPr>
              <a:t>Conduita la alergare</a:t>
            </a:r>
            <a:endParaRPr sz="4000"/>
          </a:p>
        </p:txBody>
      </p:sp>
      <p:sp>
        <p:nvSpPr>
          <p:cNvPr id="115" name="Google Shape;115;g127226f08c8_0_0"/>
          <p:cNvSpPr txBox="1"/>
          <p:nvPr/>
        </p:nvSpPr>
        <p:spPr>
          <a:xfrm>
            <a:off x="1219201" y="1779596"/>
            <a:ext cx="8153400" cy="4397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u="sng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9900" marR="0" lvl="0" indent="-457200" algn="l" rtl="0">
              <a:spcBef>
                <a:spcPts val="95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Este </a:t>
            </a:r>
            <a:r>
              <a:rPr lang="en-US" sz="2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permisă</a:t>
            </a:r>
            <a:r>
              <a:rPr lang="en-US" sz="2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purtarea</a:t>
            </a:r>
            <a:r>
              <a:rPr lang="en-US" sz="2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încălţămintei</a:t>
            </a:r>
            <a:r>
              <a:rPr lang="en-US" sz="2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cu </a:t>
            </a:r>
            <a:r>
              <a:rPr lang="en-US" sz="2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crampoane</a:t>
            </a:r>
            <a:r>
              <a:rPr lang="en-US" sz="2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8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9900" marR="0" lvl="0" indent="-457200" algn="l" rtl="0">
              <a:spcBef>
                <a:spcPts val="95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r>
              <a:rPr lang="en-US" sz="2800" dirty="0" err="1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Vor</a:t>
            </a:r>
            <a:r>
              <a:rPr lang="en-US" sz="280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purta</a:t>
            </a:r>
            <a:r>
              <a:rPr lang="en-US" sz="2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numărul</a:t>
            </a:r>
            <a:r>
              <a:rPr lang="en-US" sz="2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oficial</a:t>
            </a:r>
            <a:r>
              <a:rPr lang="en-US" sz="2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cursă</a:t>
            </a:r>
            <a:r>
              <a:rPr lang="en-US" sz="2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 fata</a:t>
            </a:r>
            <a:endParaRPr sz="28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9900" marR="0" lvl="0" indent="-457200" algn="l" rtl="0">
              <a:spcBef>
                <a:spcPts val="95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Nu </a:t>
            </a:r>
            <a:r>
              <a:rPr lang="en-US" sz="2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vor</a:t>
            </a:r>
            <a:r>
              <a:rPr lang="en-US" sz="2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alerga</a:t>
            </a:r>
            <a:r>
              <a:rPr lang="en-US" sz="2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cu </a:t>
            </a:r>
            <a:r>
              <a:rPr lang="en-US" sz="2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bustul</a:t>
            </a:r>
            <a:r>
              <a:rPr lang="en-US" sz="2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gol</a:t>
            </a:r>
            <a:endParaRPr sz="28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9900" marR="0" lvl="0" indent="-457200" algn="l" rtl="0">
              <a:spcBef>
                <a:spcPts val="95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Nu </a:t>
            </a:r>
            <a:r>
              <a:rPr lang="en-US" sz="2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vor</a:t>
            </a:r>
            <a:r>
              <a:rPr lang="en-US" sz="2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alerga</a:t>
            </a:r>
            <a:r>
              <a:rPr lang="en-US" sz="2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fără</a:t>
            </a:r>
            <a:r>
              <a:rPr lang="en-US" sz="2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pantofi</a:t>
            </a:r>
            <a:r>
              <a:rPr lang="en-US" sz="2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sau</a:t>
            </a:r>
            <a:r>
              <a:rPr lang="en-US" sz="2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cu </a:t>
            </a:r>
            <a:r>
              <a:rPr lang="en-US" sz="2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picioarele</a:t>
            </a:r>
            <a:r>
              <a:rPr lang="en-US" sz="2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goale</a:t>
            </a:r>
            <a:r>
              <a:rPr lang="en-US" sz="2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pe</a:t>
            </a:r>
            <a:r>
              <a:rPr lang="en-US" sz="2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nici</a:t>
            </a:r>
            <a:r>
              <a:rPr lang="en-US" sz="2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2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porţiune</a:t>
            </a:r>
            <a:r>
              <a:rPr lang="en-US" sz="2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800" dirty="0" err="1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traseului</a:t>
            </a:r>
            <a:r>
              <a:rPr lang="en-US" sz="280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8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9900" marR="0" lvl="0" indent="-457200" algn="l" rtl="0">
              <a:spcBef>
                <a:spcPts val="95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Nu </a:t>
            </a:r>
            <a:r>
              <a:rPr lang="en-US" sz="2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vor</a:t>
            </a:r>
            <a:r>
              <a:rPr lang="en-US" sz="2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alerga</a:t>
            </a:r>
            <a:r>
              <a:rPr lang="en-US" sz="2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cu </a:t>
            </a:r>
            <a:r>
              <a:rPr lang="en-US" sz="2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casca</a:t>
            </a:r>
            <a:r>
              <a:rPr lang="en-US" sz="2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bicicletă</a:t>
            </a:r>
            <a:r>
              <a:rPr lang="en-US" sz="2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pe</a:t>
            </a:r>
            <a:r>
              <a:rPr lang="en-US" sz="2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cap</a:t>
            </a:r>
            <a:r>
              <a:rPr lang="en-US" sz="2800" dirty="0">
                <a:solidFill>
                  <a:schemeClr val="dk2"/>
                </a:solidFill>
              </a:rPr>
              <a:t>.</a:t>
            </a:r>
            <a:endParaRPr sz="28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9900" marR="0" lvl="0" indent="-457200" algn="l" rtl="0">
              <a:spcBef>
                <a:spcPts val="95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Nu </a:t>
            </a:r>
            <a:r>
              <a:rPr lang="en-US" sz="2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vor</a:t>
            </a:r>
            <a:r>
              <a:rPr lang="en-US" sz="2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fi </a:t>
            </a:r>
            <a:r>
              <a:rPr lang="en-US" sz="2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însoţiţi</a:t>
            </a:r>
            <a:r>
              <a:rPr lang="en-US" sz="2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membri</a:t>
            </a:r>
            <a:r>
              <a:rPr lang="en-US" sz="2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ai</a:t>
            </a:r>
            <a:r>
              <a:rPr lang="en-US" sz="2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echipei</a:t>
            </a:r>
            <a:r>
              <a:rPr lang="en-US" sz="2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manageri</a:t>
            </a:r>
            <a:r>
              <a:rPr lang="en-US" sz="2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ai</a:t>
            </a:r>
            <a:r>
              <a:rPr lang="en-US" sz="2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echipei</a:t>
            </a:r>
            <a:r>
              <a:rPr lang="en-US" sz="2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sau</a:t>
            </a:r>
            <a:r>
              <a:rPr lang="en-US" sz="2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alţi</a:t>
            </a:r>
            <a:r>
              <a:rPr lang="en-US" sz="2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antrenori</a:t>
            </a:r>
            <a:r>
              <a:rPr lang="en-US" sz="2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pe</a:t>
            </a:r>
            <a:r>
              <a:rPr lang="en-US" sz="2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traseu</a:t>
            </a:r>
            <a:r>
              <a:rPr lang="en-US" sz="2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8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"/>
          <p:cNvSpPr txBox="1">
            <a:spLocks noGrp="1"/>
          </p:cNvSpPr>
          <p:nvPr>
            <p:ph type="ctrTitle"/>
          </p:nvPr>
        </p:nvSpPr>
        <p:spPr>
          <a:xfrm>
            <a:off x="1416854" y="691298"/>
            <a:ext cx="722469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2"/>
                </a:solidFill>
              </a:rPr>
              <a:t>Conduita in timpul concursului</a:t>
            </a:r>
            <a:br>
              <a:rPr lang="en-US" sz="2800" b="1">
                <a:solidFill>
                  <a:schemeClr val="dk2"/>
                </a:solidFill>
              </a:rPr>
            </a:br>
            <a:r>
              <a:rPr lang="en-US" sz="2800" b="1">
                <a:solidFill>
                  <a:schemeClr val="dk2"/>
                </a:solidFill>
              </a:rPr>
              <a:t>generalitati</a:t>
            </a:r>
            <a:endParaRPr sz="2800" b="1">
              <a:solidFill>
                <a:schemeClr val="dk2"/>
              </a:solidFill>
            </a:endParaRPr>
          </a:p>
        </p:txBody>
      </p:sp>
      <p:sp>
        <p:nvSpPr>
          <p:cNvPr id="121" name="Google Shape;121;p9"/>
          <p:cNvSpPr txBox="1">
            <a:spLocks noGrp="1"/>
          </p:cNvSpPr>
          <p:nvPr>
            <p:ph type="subTitle" idx="1"/>
          </p:nvPr>
        </p:nvSpPr>
        <p:spPr>
          <a:xfrm>
            <a:off x="1066800" y="1371600"/>
            <a:ext cx="8763000" cy="5539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err="1" smtClean="0"/>
              <a:t>Să</a:t>
            </a:r>
            <a:r>
              <a:rPr lang="en-US" sz="2400" dirty="0" smtClean="0"/>
              <a:t> </a:t>
            </a:r>
            <a:r>
              <a:rPr lang="en-US" sz="2400" dirty="0" err="1"/>
              <a:t>dea</a:t>
            </a:r>
            <a:r>
              <a:rPr lang="en-US" sz="2400" dirty="0"/>
              <a:t> </a:t>
            </a:r>
            <a:r>
              <a:rPr lang="en-US" sz="2400" dirty="0" err="1"/>
              <a:t>dovadă</a:t>
            </a:r>
            <a:r>
              <a:rPr lang="en-US" sz="2400" dirty="0"/>
              <a:t> de un </a:t>
            </a:r>
            <a:r>
              <a:rPr lang="en-US" sz="2400" dirty="0" err="1"/>
              <a:t>comportament</a:t>
            </a:r>
            <a:r>
              <a:rPr lang="en-US" sz="2400" dirty="0"/>
              <a:t> </a:t>
            </a:r>
            <a:r>
              <a:rPr lang="en-US" sz="2400" dirty="0" err="1"/>
              <a:t>sportiv</a:t>
            </a:r>
            <a:r>
              <a:rPr lang="en-US" sz="2400" dirty="0"/>
              <a:t>,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orice</a:t>
            </a:r>
            <a:r>
              <a:rPr lang="en-US" sz="2400" dirty="0"/>
              <a:t> </a:t>
            </a:r>
            <a:r>
              <a:rPr lang="en-US" sz="2400" dirty="0" err="1"/>
              <a:t>împrejurare</a:t>
            </a:r>
            <a:r>
              <a:rPr lang="en-US" sz="2400" dirty="0"/>
              <a:t>; </a:t>
            </a:r>
            <a:endParaRPr sz="24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Să</a:t>
            </a:r>
            <a:r>
              <a:rPr lang="en-US" sz="2400" dirty="0"/>
              <a:t> </a:t>
            </a:r>
            <a:r>
              <a:rPr lang="en-US" sz="2400" dirty="0" err="1"/>
              <a:t>răspundă</a:t>
            </a:r>
            <a:r>
              <a:rPr lang="en-US" sz="2400" dirty="0"/>
              <a:t> de </a:t>
            </a:r>
            <a:r>
              <a:rPr lang="en-US" sz="2400" dirty="0" err="1"/>
              <a:t>propria</a:t>
            </a:r>
            <a:r>
              <a:rPr lang="en-US" sz="2400" dirty="0"/>
              <a:t> </a:t>
            </a:r>
            <a:r>
              <a:rPr lang="en-US" sz="2400" dirty="0" err="1"/>
              <a:t>siguranţă</a:t>
            </a:r>
            <a:r>
              <a:rPr lang="en-US" sz="2400" dirty="0"/>
              <a:t> </a:t>
            </a:r>
            <a:r>
              <a:rPr lang="en-US" sz="2400" dirty="0" err="1"/>
              <a:t>şi</a:t>
            </a:r>
            <a:r>
              <a:rPr lang="en-US" sz="2400" dirty="0"/>
              <a:t> de </a:t>
            </a:r>
            <a:r>
              <a:rPr lang="en-US" sz="2400" dirty="0" err="1"/>
              <a:t>siguranţa</a:t>
            </a:r>
            <a:r>
              <a:rPr lang="en-US" sz="2400" dirty="0"/>
              <a:t> </a:t>
            </a:r>
            <a:r>
              <a:rPr lang="en-US" sz="2400" dirty="0" err="1"/>
              <a:t>celor</a:t>
            </a:r>
            <a:r>
              <a:rPr lang="en-US" sz="2400" dirty="0"/>
              <a:t> din </a:t>
            </a:r>
            <a:r>
              <a:rPr lang="en-US" sz="2400" dirty="0" err="1" smtClean="0"/>
              <a:t>jur</a:t>
            </a:r>
            <a:r>
              <a:rPr lang="en-US" sz="2400" dirty="0"/>
              <a:t>;</a:t>
            </a:r>
            <a:r>
              <a:rPr lang="en-US" sz="2400" dirty="0" smtClean="0"/>
              <a:t> </a:t>
            </a:r>
            <a:endParaRPr sz="24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Să</a:t>
            </a:r>
            <a:r>
              <a:rPr lang="en-US" sz="2400" dirty="0"/>
              <a:t> </a:t>
            </a:r>
            <a:r>
              <a:rPr lang="en-US" sz="2400" dirty="0" err="1"/>
              <a:t>cunoască</a:t>
            </a:r>
            <a:r>
              <a:rPr lang="en-US" sz="2400" dirty="0"/>
              <a:t>, </a:t>
            </a:r>
            <a:r>
              <a:rPr lang="en-US" sz="2400" dirty="0" err="1"/>
              <a:t>să</a:t>
            </a:r>
            <a:r>
              <a:rPr lang="en-US" sz="2400" dirty="0"/>
              <a:t> </a:t>
            </a:r>
            <a:r>
              <a:rPr lang="en-US" sz="2400" dirty="0" err="1"/>
              <a:t>înţeleagă</a:t>
            </a:r>
            <a:r>
              <a:rPr lang="en-US" sz="2400" dirty="0"/>
              <a:t> </a:t>
            </a:r>
            <a:r>
              <a:rPr lang="en-US" sz="2400" dirty="0" err="1"/>
              <a:t>şi</a:t>
            </a:r>
            <a:r>
              <a:rPr lang="en-US" sz="2400" dirty="0"/>
              <a:t> </a:t>
            </a:r>
            <a:r>
              <a:rPr lang="en-US" sz="2400" dirty="0" err="1"/>
              <a:t>să</a:t>
            </a:r>
            <a:r>
              <a:rPr lang="en-US" sz="2400" dirty="0"/>
              <a:t> </a:t>
            </a:r>
            <a:r>
              <a:rPr lang="en-US" sz="2400" dirty="0" err="1"/>
              <a:t>urmeze</a:t>
            </a:r>
            <a:r>
              <a:rPr lang="en-US" sz="2400" dirty="0"/>
              <a:t> </a:t>
            </a:r>
            <a:r>
              <a:rPr lang="en-US" sz="2400" dirty="0" err="1"/>
              <a:t>Regulamentul</a:t>
            </a:r>
            <a:r>
              <a:rPr lang="en-US" sz="2400" dirty="0"/>
              <a:t> </a:t>
            </a:r>
            <a:r>
              <a:rPr lang="en-US" sz="2400" dirty="0" err="1"/>
              <a:t>Competiţiei</a:t>
            </a:r>
            <a:r>
              <a:rPr lang="en-US" sz="2400" dirty="0"/>
              <a:t> FRTRI care se </a:t>
            </a:r>
            <a:r>
              <a:rPr lang="en-US" sz="2400" dirty="0" err="1"/>
              <a:t>găseşte</a:t>
            </a:r>
            <a:r>
              <a:rPr lang="en-US" sz="2400" dirty="0"/>
              <a:t> </a:t>
            </a:r>
            <a:r>
              <a:rPr lang="en-US" sz="2400" dirty="0" err="1"/>
              <a:t>pe</a:t>
            </a:r>
            <a:r>
              <a:rPr lang="en-US" sz="2400" dirty="0"/>
              <a:t> www.frtri.ro; </a:t>
            </a:r>
            <a:endParaRPr sz="24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Să</a:t>
            </a:r>
            <a:r>
              <a:rPr lang="en-US" sz="2400" dirty="0"/>
              <a:t> </a:t>
            </a:r>
            <a:r>
              <a:rPr lang="en-US" sz="2400" dirty="0" err="1"/>
              <a:t>respecte</a:t>
            </a:r>
            <a:r>
              <a:rPr lang="en-US" sz="2400" dirty="0"/>
              <a:t> </a:t>
            </a:r>
            <a:r>
              <a:rPr lang="en-US" sz="2400" dirty="0" err="1"/>
              <a:t>reglementările</a:t>
            </a:r>
            <a:r>
              <a:rPr lang="en-US" sz="2400" dirty="0"/>
              <a:t> </a:t>
            </a:r>
            <a:r>
              <a:rPr lang="en-US" sz="2400" dirty="0" err="1"/>
              <a:t>şi</a:t>
            </a:r>
            <a:r>
              <a:rPr lang="en-US" sz="2400" dirty="0"/>
              <a:t> </a:t>
            </a:r>
            <a:r>
              <a:rPr lang="en-US" sz="2400" dirty="0" err="1"/>
              <a:t>instrucţiunile</a:t>
            </a:r>
            <a:r>
              <a:rPr lang="en-US" sz="2400" dirty="0"/>
              <a:t> </a:t>
            </a:r>
            <a:r>
              <a:rPr lang="en-US" sz="2400" dirty="0" err="1"/>
              <a:t>rutiere</a:t>
            </a:r>
            <a:r>
              <a:rPr lang="en-US" sz="2400" dirty="0"/>
              <a:t> </a:t>
            </a:r>
            <a:r>
              <a:rPr lang="en-US" sz="2400" dirty="0" err="1"/>
              <a:t>prevăzute</a:t>
            </a:r>
            <a:r>
              <a:rPr lang="en-US" sz="2400" dirty="0"/>
              <a:t> de </a:t>
            </a:r>
            <a:r>
              <a:rPr lang="en-US" sz="2400" dirty="0" err="1"/>
              <a:t>către</a:t>
            </a:r>
            <a:r>
              <a:rPr lang="en-US" sz="2400" dirty="0"/>
              <a:t> </a:t>
            </a:r>
            <a:r>
              <a:rPr lang="en-US" sz="2400" dirty="0" err="1"/>
              <a:t>organizatorii</a:t>
            </a:r>
            <a:r>
              <a:rPr lang="en-US" sz="2400" dirty="0"/>
              <a:t> </a:t>
            </a:r>
            <a:r>
              <a:rPr lang="en-US" sz="2400" dirty="0" err="1" smtClean="0"/>
              <a:t>întrecerii</a:t>
            </a:r>
            <a:r>
              <a:rPr lang="en-US" sz="2400" dirty="0"/>
              <a:t>;</a:t>
            </a:r>
            <a:endParaRPr sz="24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Să</a:t>
            </a:r>
            <a:r>
              <a:rPr lang="en-US" sz="2400" dirty="0"/>
              <a:t> </a:t>
            </a:r>
            <a:r>
              <a:rPr lang="en-US" sz="2400" dirty="0" err="1"/>
              <a:t>comunice</a:t>
            </a:r>
            <a:r>
              <a:rPr lang="en-US" sz="2400" dirty="0"/>
              <a:t> </a:t>
            </a:r>
            <a:r>
              <a:rPr lang="en-US" sz="2400" dirty="0" err="1"/>
              <a:t>unuia</a:t>
            </a:r>
            <a:r>
              <a:rPr lang="en-US" sz="2400" dirty="0"/>
              <a:t> </a:t>
            </a:r>
            <a:r>
              <a:rPr lang="en-US" sz="2400" dirty="0" err="1"/>
              <a:t>dintre</a:t>
            </a:r>
            <a:r>
              <a:rPr lang="en-US" sz="2400" dirty="0"/>
              <a:t> </a:t>
            </a:r>
            <a:r>
              <a:rPr lang="en-US" sz="2400" dirty="0" err="1"/>
              <a:t>Oficialii</a:t>
            </a:r>
            <a:r>
              <a:rPr lang="en-US" sz="2400" dirty="0"/>
              <a:t> </a:t>
            </a:r>
            <a:r>
              <a:rPr lang="en-US" sz="2400" dirty="0" err="1"/>
              <a:t>Tehnici</a:t>
            </a:r>
            <a:r>
              <a:rPr lang="en-US" sz="2400" dirty="0"/>
              <a:t> </a:t>
            </a:r>
            <a:r>
              <a:rPr lang="en-US" sz="2400" dirty="0" err="1"/>
              <a:t>faptul</a:t>
            </a:r>
            <a:r>
              <a:rPr lang="en-US" sz="2400" dirty="0"/>
              <a:t> </a:t>
            </a:r>
            <a:r>
              <a:rPr lang="en-US" sz="2400" dirty="0" err="1"/>
              <a:t>că</a:t>
            </a:r>
            <a:r>
              <a:rPr lang="en-US" sz="2400" dirty="0"/>
              <a:t> s-a </a:t>
            </a:r>
            <a:r>
              <a:rPr lang="en-US" sz="2400" dirty="0" err="1"/>
              <a:t>retras</a:t>
            </a:r>
            <a:r>
              <a:rPr lang="en-US" sz="2400" dirty="0"/>
              <a:t> din concurs </a:t>
            </a:r>
            <a:r>
              <a:rPr lang="en-US" sz="2400" dirty="0" err="1"/>
              <a:t>altfel</a:t>
            </a:r>
            <a:r>
              <a:rPr lang="en-US" sz="2400" dirty="0"/>
              <a:t> </a:t>
            </a:r>
            <a:r>
              <a:rPr lang="en-US" sz="2400" dirty="0" err="1"/>
              <a:t>riscă</a:t>
            </a:r>
            <a:r>
              <a:rPr lang="en-US" sz="2400" dirty="0"/>
              <a:t> </a:t>
            </a:r>
            <a:r>
              <a:rPr lang="en-US" sz="2400" dirty="0" err="1"/>
              <a:t>să</a:t>
            </a:r>
            <a:r>
              <a:rPr lang="en-US" sz="2400" dirty="0"/>
              <a:t> fie </a:t>
            </a:r>
            <a:r>
              <a:rPr lang="en-US" sz="2400" dirty="0" err="1" smtClean="0"/>
              <a:t>suspendaţ</a:t>
            </a:r>
            <a:r>
              <a:rPr lang="en-US" sz="2400" dirty="0" smtClean="0"/>
              <a:t>;</a:t>
            </a:r>
            <a:endParaRPr sz="24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Să</a:t>
            </a:r>
            <a:r>
              <a:rPr lang="en-US" sz="2400" dirty="0"/>
              <a:t> nu </a:t>
            </a:r>
            <a:r>
              <a:rPr lang="en-US" sz="2400" dirty="0" err="1"/>
              <a:t>primească</a:t>
            </a:r>
            <a:r>
              <a:rPr lang="en-US" sz="2400" dirty="0"/>
              <a:t> </a:t>
            </a:r>
            <a:r>
              <a:rPr lang="en-US" sz="2400" dirty="0" err="1"/>
              <a:t>pe</a:t>
            </a:r>
            <a:r>
              <a:rPr lang="en-US" sz="2400" dirty="0"/>
              <a:t> </a:t>
            </a:r>
            <a:r>
              <a:rPr lang="en-US" sz="2400" dirty="0" err="1"/>
              <a:t>parcursul</a:t>
            </a:r>
            <a:r>
              <a:rPr lang="en-US" sz="2400" dirty="0"/>
              <a:t> </a:t>
            </a:r>
            <a:r>
              <a:rPr lang="en-US" sz="2400" dirty="0" err="1"/>
              <a:t>competiţiei</a:t>
            </a:r>
            <a:r>
              <a:rPr lang="en-US" sz="2400" dirty="0"/>
              <a:t> </a:t>
            </a:r>
            <a:r>
              <a:rPr lang="en-US" sz="2400" dirty="0" err="1"/>
              <a:t>decât</a:t>
            </a:r>
            <a:r>
              <a:rPr lang="en-US" sz="2400" dirty="0"/>
              <a:t> </a:t>
            </a:r>
            <a:r>
              <a:rPr lang="en-US" sz="2400" dirty="0" err="1"/>
              <a:t>ajutorul</a:t>
            </a:r>
            <a:r>
              <a:rPr lang="en-US" sz="2400" dirty="0"/>
              <a:t> din </a:t>
            </a:r>
            <a:r>
              <a:rPr lang="en-US" sz="2400" dirty="0" err="1"/>
              <a:t>partea</a:t>
            </a:r>
            <a:r>
              <a:rPr lang="en-US" sz="2400" dirty="0"/>
              <a:t> </a:t>
            </a:r>
            <a:r>
              <a:rPr lang="en-US" sz="2400" dirty="0" err="1"/>
              <a:t>personalului</a:t>
            </a:r>
            <a:r>
              <a:rPr lang="en-US" sz="2400" dirty="0"/>
              <a:t> </a:t>
            </a:r>
            <a:r>
              <a:rPr lang="en-US" sz="2400" dirty="0" err="1"/>
              <a:t>şi</a:t>
            </a:r>
            <a:r>
              <a:rPr lang="en-US" sz="2400" dirty="0"/>
              <a:t> a </a:t>
            </a:r>
            <a:r>
              <a:rPr lang="en-US" sz="2400" dirty="0" err="1"/>
              <a:t>organizatorilor</a:t>
            </a:r>
            <a:r>
              <a:rPr lang="en-US" sz="2400" dirty="0"/>
              <a:t> </a:t>
            </a:r>
            <a:r>
              <a:rPr lang="en-US" sz="2400" dirty="0" err="1"/>
              <a:t>evenimentului</a:t>
            </a:r>
            <a:r>
              <a:rPr lang="en-US" sz="2400" dirty="0"/>
              <a:t>. </a:t>
            </a:r>
            <a:endParaRPr sz="24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Sa </a:t>
            </a:r>
            <a:r>
              <a:rPr lang="en-US" sz="2400" dirty="0" err="1" smtClean="0"/>
              <a:t>urmeze</a:t>
            </a:r>
            <a:r>
              <a:rPr lang="en-US" sz="2400" dirty="0" smtClean="0"/>
              <a:t> </a:t>
            </a:r>
            <a:r>
              <a:rPr lang="en-US" sz="2400" dirty="0" err="1" smtClean="0"/>
              <a:t>doar</a:t>
            </a:r>
            <a:r>
              <a:rPr lang="en-US" sz="2400" dirty="0" smtClean="0"/>
              <a:t> </a:t>
            </a:r>
            <a:r>
              <a:rPr lang="en-US" sz="2400" dirty="0" err="1" smtClean="0"/>
              <a:t>traseul</a:t>
            </a:r>
            <a:r>
              <a:rPr lang="en-US" sz="2400" dirty="0" smtClean="0"/>
              <a:t> </a:t>
            </a:r>
            <a:r>
              <a:rPr lang="en-US" sz="2400" dirty="0" err="1" smtClean="0"/>
              <a:t>marcat</a:t>
            </a:r>
            <a:r>
              <a:rPr lang="en-US" sz="2400" dirty="0" smtClean="0"/>
              <a:t>;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-Sa nu </a:t>
            </a:r>
            <a:r>
              <a:rPr lang="en-US" sz="2400" dirty="0" err="1" smtClean="0"/>
              <a:t>arunce</a:t>
            </a:r>
            <a:r>
              <a:rPr lang="en-US" sz="2400" dirty="0" smtClean="0"/>
              <a:t> </a:t>
            </a:r>
            <a:r>
              <a:rPr lang="en-US" sz="2400" dirty="0" err="1" smtClean="0"/>
              <a:t>gunoi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 </a:t>
            </a:r>
            <a:r>
              <a:rPr lang="en-US" sz="2400" dirty="0" err="1" smtClean="0"/>
              <a:t>echipamente</a:t>
            </a:r>
            <a:r>
              <a:rPr lang="en-US" sz="2400" dirty="0" smtClean="0"/>
              <a:t> </a:t>
            </a:r>
            <a:r>
              <a:rPr lang="en-US" sz="2400" dirty="0" err="1" smtClean="0"/>
              <a:t>decat</a:t>
            </a:r>
            <a:r>
              <a:rPr lang="en-US" sz="2400" dirty="0" smtClean="0"/>
              <a:t> in </a:t>
            </a:r>
            <a:r>
              <a:rPr lang="en-US" sz="2400" dirty="0" err="1" smtClean="0"/>
              <a:t>zonele</a:t>
            </a:r>
            <a:r>
              <a:rPr lang="en-US" sz="2400" dirty="0" smtClean="0"/>
              <a:t> </a:t>
            </a:r>
            <a:r>
              <a:rPr lang="en-US" sz="2400" dirty="0" err="1" smtClean="0"/>
              <a:t>clar</a:t>
            </a:r>
            <a:r>
              <a:rPr lang="en-US" sz="2400" dirty="0" smtClean="0"/>
              <a:t> </a:t>
            </a:r>
            <a:r>
              <a:rPr lang="en-US" sz="2400" dirty="0" err="1" smtClean="0"/>
              <a:t>marcate</a:t>
            </a:r>
            <a:r>
              <a:rPr lang="en-US" sz="2400" dirty="0" smtClean="0"/>
              <a:t>;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1"/>
          <p:cNvSpPr txBox="1">
            <a:spLocks noGrp="1"/>
          </p:cNvSpPr>
          <p:nvPr>
            <p:ph type="title"/>
          </p:nvPr>
        </p:nvSpPr>
        <p:spPr>
          <a:xfrm>
            <a:off x="1241350" y="691300"/>
            <a:ext cx="5276400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Procedura de START</a:t>
            </a:r>
            <a:endParaRPr sz="4000"/>
          </a:p>
        </p:txBody>
      </p:sp>
      <p:sp>
        <p:nvSpPr>
          <p:cNvPr id="139" name="Google Shape;139;p11"/>
          <p:cNvSpPr txBox="1"/>
          <p:nvPr/>
        </p:nvSpPr>
        <p:spPr>
          <a:xfrm>
            <a:off x="1295400" y="2362200"/>
            <a:ext cx="70518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508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1"/>
          <p:cNvSpPr txBox="1"/>
          <p:nvPr/>
        </p:nvSpPr>
        <p:spPr>
          <a:xfrm>
            <a:off x="1109399" y="1823700"/>
            <a:ext cx="8608341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2"/>
                </a:solidFill>
              </a:rPr>
              <a:t>  </a:t>
            </a:r>
            <a:endParaRPr sz="2800" b="1" dirty="0">
              <a:solidFill>
                <a:schemeClr val="dk2"/>
              </a:solidFill>
            </a:endParaRPr>
          </a:p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u="sng" dirty="0">
              <a:solidFill>
                <a:schemeClr val="dk2"/>
              </a:solidFill>
            </a:endParaRPr>
          </a:p>
          <a:p>
            <a:pPr marL="457200" marR="5080" lvl="0" indent="-406400">
              <a:spcBef>
                <a:spcPts val="480"/>
              </a:spcBef>
              <a:buClr>
                <a:schemeClr val="dk2"/>
              </a:buClr>
              <a:buSzPts val="2800"/>
              <a:buChar char="•"/>
            </a:pPr>
            <a:r>
              <a:rPr lang="en-US" sz="2800" dirty="0" err="1" smtClean="0">
                <a:solidFill>
                  <a:schemeClr val="dk2"/>
                </a:solidFill>
              </a:rPr>
              <a:t>Startul</a:t>
            </a:r>
            <a:r>
              <a:rPr lang="en-US" sz="2800" dirty="0" smtClean="0">
                <a:solidFill>
                  <a:schemeClr val="dk2"/>
                </a:solidFill>
              </a:rPr>
              <a:t> </a:t>
            </a:r>
            <a:r>
              <a:rPr lang="en-US" sz="2800" dirty="0">
                <a:solidFill>
                  <a:schemeClr val="dk2"/>
                </a:solidFill>
              </a:rPr>
              <a:t>se </a:t>
            </a:r>
            <a:r>
              <a:rPr lang="en-US" sz="2800" dirty="0" err="1">
                <a:solidFill>
                  <a:schemeClr val="dk2"/>
                </a:solidFill>
              </a:rPr>
              <a:t>va</a:t>
            </a:r>
            <a:r>
              <a:rPr lang="en-US" sz="2800" dirty="0">
                <a:solidFill>
                  <a:schemeClr val="dk2"/>
                </a:solidFill>
              </a:rPr>
              <a:t> da la </a:t>
            </a:r>
            <a:r>
              <a:rPr lang="en-US" sz="2800" dirty="0" err="1">
                <a:solidFill>
                  <a:schemeClr val="dk2"/>
                </a:solidFill>
              </a:rPr>
              <a:t>semnalul</a:t>
            </a:r>
            <a:r>
              <a:rPr lang="en-US" sz="2800" dirty="0">
                <a:solidFill>
                  <a:schemeClr val="dk2"/>
                </a:solidFill>
              </a:rPr>
              <a:t> </a:t>
            </a:r>
            <a:r>
              <a:rPr lang="en-US" sz="2800" dirty="0" err="1">
                <a:solidFill>
                  <a:schemeClr val="dk2"/>
                </a:solidFill>
              </a:rPr>
              <a:t>arbitrului</a:t>
            </a:r>
            <a:r>
              <a:rPr lang="en-US" sz="2800" dirty="0">
                <a:solidFill>
                  <a:schemeClr val="dk2"/>
                </a:solidFill>
              </a:rPr>
              <a:t>, la </a:t>
            </a:r>
            <a:r>
              <a:rPr lang="en-US" sz="2800" dirty="0" err="1">
                <a:solidFill>
                  <a:schemeClr val="dk2"/>
                </a:solidFill>
              </a:rPr>
              <a:t>fluier</a:t>
            </a:r>
            <a:r>
              <a:rPr lang="en-US" sz="2800" dirty="0">
                <a:solidFill>
                  <a:schemeClr val="dk2"/>
                </a:solidFill>
              </a:rPr>
              <a:t> </a:t>
            </a:r>
            <a:r>
              <a:rPr lang="en-US" sz="2800" dirty="0" err="1">
                <a:solidFill>
                  <a:schemeClr val="dk2"/>
                </a:solidFill>
              </a:rPr>
              <a:t>sau</a:t>
            </a:r>
            <a:r>
              <a:rPr lang="en-US" sz="2800" dirty="0">
                <a:solidFill>
                  <a:schemeClr val="dk2"/>
                </a:solidFill>
              </a:rPr>
              <a:t> </a:t>
            </a:r>
            <a:r>
              <a:rPr lang="en-US" sz="2800" dirty="0" err="1">
                <a:solidFill>
                  <a:schemeClr val="dk2"/>
                </a:solidFill>
              </a:rPr>
              <a:t>goarna</a:t>
            </a:r>
            <a:r>
              <a:rPr lang="en-US" sz="2800" dirty="0">
                <a:solidFill>
                  <a:schemeClr val="dk2"/>
                </a:solidFill>
              </a:rPr>
              <a:t>, de la </a:t>
            </a:r>
            <a:r>
              <a:rPr lang="en-US" sz="2800" dirty="0" err="1">
                <a:solidFill>
                  <a:schemeClr val="dk2"/>
                </a:solidFill>
              </a:rPr>
              <a:t>poarta</a:t>
            </a:r>
            <a:r>
              <a:rPr lang="en-US" sz="2800" dirty="0">
                <a:solidFill>
                  <a:schemeClr val="dk2"/>
                </a:solidFill>
              </a:rPr>
              <a:t> </a:t>
            </a:r>
            <a:r>
              <a:rPr lang="en-US" sz="2800" dirty="0" smtClean="0">
                <a:solidFill>
                  <a:schemeClr val="dk2"/>
                </a:solidFill>
              </a:rPr>
              <a:t>de start</a:t>
            </a:r>
          </a:p>
          <a:p>
            <a:pPr marL="50800" marR="5080" lvl="0">
              <a:spcBef>
                <a:spcPts val="480"/>
              </a:spcBef>
              <a:buClr>
                <a:schemeClr val="dk2"/>
              </a:buClr>
              <a:buSzPts val="2800"/>
            </a:pPr>
            <a:endParaRPr lang="en-US" sz="2800" dirty="0">
              <a:solidFill>
                <a:schemeClr val="dk2"/>
              </a:solidFill>
            </a:endParaRPr>
          </a:p>
          <a:p>
            <a:pPr marL="457200" marR="5080" lvl="0" indent="-406400">
              <a:spcBef>
                <a:spcPts val="480"/>
              </a:spcBef>
              <a:buClr>
                <a:schemeClr val="dk2"/>
              </a:buClr>
              <a:buSzPts val="2800"/>
              <a:buChar char="•"/>
            </a:pPr>
            <a:r>
              <a:rPr lang="en-US" sz="2800" dirty="0" smtClean="0">
                <a:solidFill>
                  <a:schemeClr val="dk2"/>
                </a:solidFill>
              </a:rPr>
              <a:t> </a:t>
            </a:r>
            <a:r>
              <a:rPr lang="en-US" sz="2800" dirty="0" err="1">
                <a:solidFill>
                  <a:schemeClr val="dk2"/>
                </a:solidFill>
              </a:rPr>
              <a:t>Ordinea</a:t>
            </a:r>
            <a:r>
              <a:rPr lang="en-US" sz="2800" dirty="0">
                <a:solidFill>
                  <a:schemeClr val="dk2"/>
                </a:solidFill>
              </a:rPr>
              <a:t> </a:t>
            </a:r>
            <a:r>
              <a:rPr lang="en-US" sz="2800" dirty="0" err="1">
                <a:solidFill>
                  <a:schemeClr val="dk2"/>
                </a:solidFill>
              </a:rPr>
              <a:t>probelor</a:t>
            </a:r>
            <a:r>
              <a:rPr lang="en-US" sz="2800" dirty="0">
                <a:solidFill>
                  <a:schemeClr val="dk2"/>
                </a:solidFill>
              </a:rPr>
              <a:t> </a:t>
            </a:r>
            <a:r>
              <a:rPr lang="en-US" sz="2800" dirty="0" err="1">
                <a:solidFill>
                  <a:schemeClr val="dk2"/>
                </a:solidFill>
              </a:rPr>
              <a:t>este</a:t>
            </a:r>
            <a:r>
              <a:rPr lang="en-US" sz="2800" dirty="0">
                <a:solidFill>
                  <a:schemeClr val="dk2"/>
                </a:solidFill>
              </a:rPr>
              <a:t>: </a:t>
            </a:r>
            <a:r>
              <a:rPr lang="en-US" sz="2800" dirty="0" err="1">
                <a:solidFill>
                  <a:schemeClr val="dk2"/>
                </a:solidFill>
              </a:rPr>
              <a:t>proba</a:t>
            </a:r>
            <a:r>
              <a:rPr lang="en-US" sz="2800" dirty="0">
                <a:solidFill>
                  <a:schemeClr val="dk2"/>
                </a:solidFill>
              </a:rPr>
              <a:t> de </a:t>
            </a:r>
            <a:r>
              <a:rPr lang="en-US" sz="2800" dirty="0" err="1">
                <a:solidFill>
                  <a:schemeClr val="dk2"/>
                </a:solidFill>
              </a:rPr>
              <a:t>alergare</a:t>
            </a:r>
            <a:r>
              <a:rPr lang="en-US" sz="2800" dirty="0">
                <a:solidFill>
                  <a:schemeClr val="dk2"/>
                </a:solidFill>
              </a:rPr>
              <a:t> – </a:t>
            </a:r>
            <a:r>
              <a:rPr lang="en-US" sz="2800" dirty="0" err="1">
                <a:solidFill>
                  <a:schemeClr val="dk2"/>
                </a:solidFill>
              </a:rPr>
              <a:t>proba</a:t>
            </a:r>
            <a:r>
              <a:rPr lang="en-US" sz="2800" dirty="0">
                <a:solidFill>
                  <a:schemeClr val="dk2"/>
                </a:solidFill>
              </a:rPr>
              <a:t> de </a:t>
            </a:r>
            <a:r>
              <a:rPr lang="en-US" sz="2800" dirty="0" err="1">
                <a:solidFill>
                  <a:schemeClr val="dk2"/>
                </a:solidFill>
              </a:rPr>
              <a:t>bicicletă</a:t>
            </a:r>
            <a:r>
              <a:rPr lang="en-US" sz="2800" dirty="0">
                <a:solidFill>
                  <a:schemeClr val="dk2"/>
                </a:solidFill>
              </a:rPr>
              <a:t> – </a:t>
            </a:r>
            <a:r>
              <a:rPr lang="en-US" sz="2800" dirty="0" err="1">
                <a:solidFill>
                  <a:schemeClr val="dk2"/>
                </a:solidFill>
              </a:rPr>
              <a:t>proba</a:t>
            </a:r>
            <a:r>
              <a:rPr lang="en-US" sz="2800" dirty="0">
                <a:solidFill>
                  <a:schemeClr val="dk2"/>
                </a:solidFill>
              </a:rPr>
              <a:t> de </a:t>
            </a:r>
            <a:r>
              <a:rPr lang="en-US" sz="2800" dirty="0" err="1">
                <a:solidFill>
                  <a:schemeClr val="dk2"/>
                </a:solidFill>
              </a:rPr>
              <a:t>alergare</a:t>
            </a:r>
            <a:endParaRPr sz="2800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713</Words>
  <Application>Microsoft Office PowerPoint</Application>
  <PresentationFormat>Custom</PresentationFormat>
  <Paragraphs>117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Tahoma</vt:lpstr>
      <vt:lpstr>Office Theme</vt:lpstr>
      <vt:lpstr>PowerPoint Presentation</vt:lpstr>
      <vt:lpstr>Agenda</vt:lpstr>
      <vt:lpstr>1. Mihaela Dumitru 2. Cristi Mihaltan 3. Ivan Nicolae</vt:lpstr>
      <vt:lpstr>Program Campionat National de Cros Duatlon 03.05.2025 Cernica</vt:lpstr>
      <vt:lpstr>Check-in</vt:lpstr>
      <vt:lpstr>Conduita în timpul ciclismului</vt:lpstr>
      <vt:lpstr>Conduita la alergare</vt:lpstr>
      <vt:lpstr>Conduita in timpul concursului generalitati</vt:lpstr>
      <vt:lpstr>Procedura de START</vt:lpstr>
      <vt:lpstr>Competitia</vt:lpstr>
      <vt:lpstr> </vt:lpstr>
      <vt:lpstr>PowerPoint Presentation</vt:lpstr>
      <vt:lpstr>PowerPoint Presentation</vt:lpstr>
      <vt:lpstr>PowerPoint Presentation</vt:lpstr>
      <vt:lpstr>Traseu alergare</vt:lpstr>
      <vt:lpstr>Zona de tranzitie</vt:lpstr>
      <vt:lpstr>Flow tranzitie</vt:lpstr>
      <vt:lpstr>PowerPoint Presentation</vt:lpstr>
      <vt:lpstr>PowerPoint Presentation</vt:lpstr>
      <vt:lpstr>Vremea probabila</vt:lpstr>
      <vt:lpstr>Succes!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35</cp:revision>
  <dcterms:created xsi:type="dcterms:W3CDTF">2022-05-05T13:53:58Z</dcterms:created>
  <dcterms:modified xsi:type="dcterms:W3CDTF">2025-05-02T18:19:24Z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2020-08-14T00:00:00Z</vt:filetime>
  </property>
  <property fmtid="{D5CDD505-2E9C-101B-9397-08002B2CF9AE}" pid="3" name="LastSaved">
    <vt:filetime>2022-05-05T00:00:00Z</vt:filetime>
  </property>
</Properties>
</file>